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E03005-1575-6141-B20B-C9A16DE28C38}" v="19" dt="2023-12-17T11:36:49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7"/>
    <p:restoredTop sz="94582"/>
  </p:normalViewPr>
  <p:slideViewPr>
    <p:cSldViewPr snapToGrid="0">
      <p:cViewPr varScale="1">
        <p:scale>
          <a:sx n="120" d="100"/>
          <a:sy n="120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enyán Zsombor" userId="688da1eb-62a4-4bc9-bb91-ca72928cdd55" providerId="ADAL" clId="{F5E03005-1575-6141-B20B-C9A16DE28C38}"/>
    <pc:docChg chg="undo custSel modSld">
      <pc:chgData name="Szenyán Zsombor" userId="688da1eb-62a4-4bc9-bb91-ca72928cdd55" providerId="ADAL" clId="{F5E03005-1575-6141-B20B-C9A16DE28C38}" dt="2023-12-17T11:55:02.451" v="334" actId="1076"/>
      <pc:docMkLst>
        <pc:docMk/>
      </pc:docMkLst>
      <pc:sldChg chg="addSp delSp modSp mod">
        <pc:chgData name="Szenyán Zsombor" userId="688da1eb-62a4-4bc9-bb91-ca72928cdd55" providerId="ADAL" clId="{F5E03005-1575-6141-B20B-C9A16DE28C38}" dt="2023-12-17T11:36:14.657" v="216"/>
        <pc:sldMkLst>
          <pc:docMk/>
          <pc:sldMk cId="2123320265" sldId="256"/>
        </pc:sldMkLst>
        <pc:spChg chg="add del mod">
          <ac:chgData name="Szenyán Zsombor" userId="688da1eb-62a4-4bc9-bb91-ca72928cdd55" providerId="ADAL" clId="{F5E03005-1575-6141-B20B-C9A16DE28C38}" dt="2023-12-17T11:21:29.957" v="90" actId="478"/>
          <ac:spMkLst>
            <pc:docMk/>
            <pc:sldMk cId="2123320265" sldId="256"/>
            <ac:spMk id="4" creationId="{1463E61A-7931-2CB1-7206-A2395736C025}"/>
          </ac:spMkLst>
        </pc:spChg>
        <pc:spChg chg="add del mod">
          <ac:chgData name="Szenyán Zsombor" userId="688da1eb-62a4-4bc9-bb91-ca72928cdd55" providerId="ADAL" clId="{F5E03005-1575-6141-B20B-C9A16DE28C38}" dt="2023-12-17T11:36:14.657" v="216"/>
          <ac:spMkLst>
            <pc:docMk/>
            <pc:sldMk cId="2123320265" sldId="256"/>
            <ac:spMk id="4" creationId="{9735AD73-E621-0338-FDB5-3EFC92D0215C}"/>
          </ac:spMkLst>
        </pc:spChg>
      </pc:sldChg>
      <pc:sldChg chg="addSp delSp modSp mod setBg setClrOvrMap">
        <pc:chgData name="Szenyán Zsombor" userId="688da1eb-62a4-4bc9-bb91-ca72928cdd55" providerId="ADAL" clId="{F5E03005-1575-6141-B20B-C9A16DE28C38}" dt="2023-12-17T11:37:07.822" v="228" actId="20577"/>
        <pc:sldMkLst>
          <pc:docMk/>
          <pc:sldMk cId="1572198420" sldId="257"/>
        </pc:sldMkLst>
        <pc:spChg chg="mod">
          <ac:chgData name="Szenyán Zsombor" userId="688da1eb-62a4-4bc9-bb91-ca72928cdd55" providerId="ADAL" clId="{F5E03005-1575-6141-B20B-C9A16DE28C38}" dt="2023-12-17T11:19:14.186" v="73" actId="26606"/>
          <ac:spMkLst>
            <pc:docMk/>
            <pc:sldMk cId="1572198420" sldId="257"/>
            <ac:spMk id="2" creationId="{2323BA0E-1723-B83F-CC4D-0E28C0F3450A}"/>
          </ac:spMkLst>
        </pc:spChg>
        <pc:spChg chg="add del">
          <ac:chgData name="Szenyán Zsombor" userId="688da1eb-62a4-4bc9-bb91-ca72928cdd55" providerId="ADAL" clId="{F5E03005-1575-6141-B20B-C9A16DE28C38}" dt="2023-12-17T11:19:14.186" v="73" actId="26606"/>
          <ac:spMkLst>
            <pc:docMk/>
            <pc:sldMk cId="1572198420" sldId="257"/>
            <ac:spMk id="3" creationId="{3D473826-4632-77CA-F417-DE8FC6B87B7F}"/>
          </ac:spMkLst>
        </pc:spChg>
        <pc:spChg chg="add del mod ord">
          <ac:chgData name="Szenyán Zsombor" userId="688da1eb-62a4-4bc9-bb91-ca72928cdd55" providerId="ADAL" clId="{F5E03005-1575-6141-B20B-C9A16DE28C38}" dt="2023-12-17T11:35:38.602" v="215"/>
          <ac:spMkLst>
            <pc:docMk/>
            <pc:sldMk cId="1572198420" sldId="257"/>
            <ac:spMk id="4" creationId="{BAF64225-AC47-9DD5-1482-126CD40D7BFF}"/>
          </ac:spMkLst>
        </pc:spChg>
        <pc:spChg chg="add mod">
          <ac:chgData name="Szenyán Zsombor" userId="688da1eb-62a4-4bc9-bb91-ca72928cdd55" providerId="ADAL" clId="{F5E03005-1575-6141-B20B-C9A16DE28C38}" dt="2023-12-17T11:36:43.835" v="219" actId="790"/>
          <ac:spMkLst>
            <pc:docMk/>
            <pc:sldMk cId="1572198420" sldId="257"/>
            <ac:spMk id="8" creationId="{716FCCC4-B997-5880-5291-83E4DD34BCFB}"/>
          </ac:spMkLst>
        </pc:spChg>
        <pc:spChg chg="add mod">
          <ac:chgData name="Szenyán Zsombor" userId="688da1eb-62a4-4bc9-bb91-ca72928cdd55" providerId="ADAL" clId="{F5E03005-1575-6141-B20B-C9A16DE28C38}" dt="2023-12-17T11:37:07.822" v="228" actId="20577"/>
          <ac:spMkLst>
            <pc:docMk/>
            <pc:sldMk cId="1572198420" sldId="257"/>
            <ac:spMk id="9" creationId="{684D6C67-BCEE-F760-79E7-46AA1A86937F}"/>
          </ac:spMkLst>
        </pc:spChg>
        <pc:spChg chg="add del">
          <ac:chgData name="Szenyán Zsombor" userId="688da1eb-62a4-4bc9-bb91-ca72928cdd55" providerId="ADAL" clId="{F5E03005-1575-6141-B20B-C9A16DE28C38}" dt="2023-12-17T11:19:14.174" v="72" actId="26606"/>
          <ac:spMkLst>
            <pc:docMk/>
            <pc:sldMk cId="1572198420" sldId="257"/>
            <ac:spMk id="9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19:14.174" v="72" actId="26606"/>
          <ac:spMkLst>
            <pc:docMk/>
            <pc:sldMk cId="1572198420" sldId="257"/>
            <ac:spMk id="11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32:55.457" v="214" actId="26606"/>
          <ac:spMkLst>
            <pc:docMk/>
            <pc:sldMk cId="1572198420" sldId="257"/>
            <ac:spMk id="13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32:55.457" v="214" actId="26606"/>
          <ac:spMkLst>
            <pc:docMk/>
            <pc:sldMk cId="1572198420" sldId="257"/>
            <ac:spMk id="14" creationId="{558DA214-7FDA-4C9D-A7CF-9AD725E290E1}"/>
          </ac:spMkLst>
        </pc:spChg>
        <pc:spChg chg="add mod">
          <ac:chgData name="Szenyán Zsombor" userId="688da1eb-62a4-4bc9-bb91-ca72928cdd55" providerId="ADAL" clId="{F5E03005-1575-6141-B20B-C9A16DE28C38}" dt="2023-12-17T11:32:55.457" v="214" actId="26606"/>
          <ac:spMkLst>
            <pc:docMk/>
            <pc:sldMk cId="1572198420" sldId="257"/>
            <ac:spMk id="15" creationId="{3D473826-4632-77CA-F417-DE8FC6B87B7F}"/>
          </ac:spMkLst>
        </pc:spChg>
        <pc:spChg chg="add">
          <ac:chgData name="Szenyán Zsombor" userId="688da1eb-62a4-4bc9-bb91-ca72928cdd55" providerId="ADAL" clId="{F5E03005-1575-6141-B20B-C9A16DE28C38}" dt="2023-12-17T11:32:55.457" v="214" actId="26606"/>
          <ac:spMkLst>
            <pc:docMk/>
            <pc:sldMk cId="1572198420" sldId="257"/>
            <ac:spMk id="20" creationId="{EB6D1D7F-141C-4D8E-BFBA-D95B68E16385}"/>
          </ac:spMkLst>
        </pc:spChg>
        <pc:spChg chg="add">
          <ac:chgData name="Szenyán Zsombor" userId="688da1eb-62a4-4bc9-bb91-ca72928cdd55" providerId="ADAL" clId="{F5E03005-1575-6141-B20B-C9A16DE28C38}" dt="2023-12-17T11:32:55.457" v="214" actId="26606"/>
          <ac:spMkLst>
            <pc:docMk/>
            <pc:sldMk cId="1572198420" sldId="257"/>
            <ac:spMk id="22" creationId="{558DA214-7FDA-4C9D-A7CF-9AD725E290E1}"/>
          </ac:spMkLst>
        </pc:spChg>
        <pc:graphicFrameChg chg="add del">
          <ac:chgData name="Szenyán Zsombor" userId="688da1eb-62a4-4bc9-bb91-ca72928cdd55" providerId="ADAL" clId="{F5E03005-1575-6141-B20B-C9A16DE28C38}" dt="2023-12-17T11:19:14.174" v="72" actId="26606"/>
          <ac:graphicFrameMkLst>
            <pc:docMk/>
            <pc:sldMk cId="1572198420" sldId="257"/>
            <ac:graphicFrameMk id="5" creationId="{02E556DE-C400-5975-52EE-79373BA81916}"/>
          </ac:graphicFrameMkLst>
        </pc:graphicFrameChg>
        <pc:picChg chg="add mod ord">
          <ac:chgData name="Szenyán Zsombor" userId="688da1eb-62a4-4bc9-bb91-ca72928cdd55" providerId="ADAL" clId="{F5E03005-1575-6141-B20B-C9A16DE28C38}" dt="2023-12-17T11:32:55.457" v="214" actId="26606"/>
          <ac:picMkLst>
            <pc:docMk/>
            <pc:sldMk cId="1572198420" sldId="257"/>
            <ac:picMk id="5" creationId="{7DF37F1E-E72E-1CA1-5DCE-651ECD1824D3}"/>
          </ac:picMkLst>
        </pc:picChg>
        <pc:picChg chg="add mod">
          <ac:chgData name="Szenyán Zsombor" userId="688da1eb-62a4-4bc9-bb91-ca72928cdd55" providerId="ADAL" clId="{F5E03005-1575-6141-B20B-C9A16DE28C38}" dt="2023-12-17T11:32:55.457" v="214" actId="26606"/>
          <ac:picMkLst>
            <pc:docMk/>
            <pc:sldMk cId="1572198420" sldId="257"/>
            <ac:picMk id="7" creationId="{92D6265D-8EDA-B058-F095-C0BB5714053E}"/>
          </ac:picMkLst>
        </pc:picChg>
        <pc:picChg chg="add del">
          <ac:chgData name="Szenyán Zsombor" userId="688da1eb-62a4-4bc9-bb91-ca72928cdd55" providerId="ADAL" clId="{F5E03005-1575-6141-B20B-C9A16DE28C38}" dt="2023-12-17T11:32:16.721" v="212" actId="478"/>
          <ac:picMkLst>
            <pc:docMk/>
            <pc:sldMk cId="1572198420" sldId="257"/>
            <ac:picMk id="16" creationId="{7072950C-34E7-DF22-FBF4-274D3E698CDF}"/>
          </ac:picMkLst>
        </pc:picChg>
      </pc:sldChg>
      <pc:sldChg chg="addSp delSp modSp mod">
        <pc:chgData name="Szenyán Zsombor" userId="688da1eb-62a4-4bc9-bb91-ca72928cdd55" providerId="ADAL" clId="{F5E03005-1575-6141-B20B-C9A16DE28C38}" dt="2023-12-17T11:41:08.121" v="294" actId="1076"/>
        <pc:sldMkLst>
          <pc:docMk/>
          <pc:sldMk cId="4107950534" sldId="258"/>
        </pc:sldMkLst>
        <pc:spChg chg="mod">
          <ac:chgData name="Szenyán Zsombor" userId="688da1eb-62a4-4bc9-bb91-ca72928cdd55" providerId="ADAL" clId="{F5E03005-1575-6141-B20B-C9A16DE28C38}" dt="2023-12-17T11:19:37.364" v="80" actId="26606"/>
          <ac:spMkLst>
            <pc:docMk/>
            <pc:sldMk cId="4107950534" sldId="258"/>
            <ac:spMk id="3" creationId="{B38DA7AB-F6E3-6A4A-3FD2-8294EA67E6B7}"/>
          </ac:spMkLst>
        </pc:spChg>
        <pc:spChg chg="add del mod">
          <ac:chgData name="Szenyán Zsombor" userId="688da1eb-62a4-4bc9-bb91-ca72928cdd55" providerId="ADAL" clId="{F5E03005-1575-6141-B20B-C9A16DE28C38}" dt="2023-12-17T11:35:38.602" v="215"/>
          <ac:spMkLst>
            <pc:docMk/>
            <pc:sldMk cId="4107950534" sldId="258"/>
            <ac:spMk id="4" creationId="{6ED93D7F-41DC-5BD4-81F6-34FB6DDB1B01}"/>
          </ac:spMkLst>
        </pc:spChg>
        <pc:spChg chg="add mod">
          <ac:chgData name="Szenyán Zsombor" userId="688da1eb-62a4-4bc9-bb91-ca72928cdd55" providerId="ADAL" clId="{F5E03005-1575-6141-B20B-C9A16DE28C38}" dt="2023-12-17T11:41:02.470" v="293" actId="1076"/>
          <ac:spMkLst>
            <pc:docMk/>
            <pc:sldMk cId="4107950534" sldId="258"/>
            <ac:spMk id="6" creationId="{05F22B31-4484-11FA-345A-CCCC64EBB87D}"/>
          </ac:spMkLst>
        </pc:spChg>
        <pc:spChg chg="add mod">
          <ac:chgData name="Szenyán Zsombor" userId="688da1eb-62a4-4bc9-bb91-ca72928cdd55" providerId="ADAL" clId="{F5E03005-1575-6141-B20B-C9A16DE28C38}" dt="2023-12-17T11:41:08.121" v="294" actId="1076"/>
          <ac:spMkLst>
            <pc:docMk/>
            <pc:sldMk cId="4107950534" sldId="258"/>
            <ac:spMk id="7" creationId="{A9C0927E-094F-6834-32D3-E13DC00AB698}"/>
          </ac:spMkLst>
        </pc:spChg>
        <pc:spChg chg="add del">
          <ac:chgData name="Szenyán Zsombor" userId="688da1eb-62a4-4bc9-bb91-ca72928cdd55" providerId="ADAL" clId="{F5E03005-1575-6141-B20B-C9A16DE28C38}" dt="2023-12-17T11:19:37.364" v="80" actId="26606"/>
          <ac:spMkLst>
            <pc:docMk/>
            <pc:sldMk cId="4107950534" sldId="258"/>
            <ac:spMk id="39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19:37.364" v="80" actId="26606"/>
          <ac:spMkLst>
            <pc:docMk/>
            <pc:sldMk cId="4107950534" sldId="258"/>
            <ac:spMk id="40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19:34.744" v="77" actId="26606"/>
          <ac:spMkLst>
            <pc:docMk/>
            <pc:sldMk cId="4107950534" sldId="258"/>
            <ac:spMk id="42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19:34.744" v="77" actId="26606"/>
          <ac:spMkLst>
            <pc:docMk/>
            <pc:sldMk cId="4107950534" sldId="258"/>
            <ac:spMk id="43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19:36.243" v="79" actId="26606"/>
          <ac:spMkLst>
            <pc:docMk/>
            <pc:sldMk cId="4107950534" sldId="258"/>
            <ac:spMk id="44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19:31.563" v="75" actId="26606"/>
          <ac:spMkLst>
            <pc:docMk/>
            <pc:sldMk cId="4107950534" sldId="258"/>
            <ac:spMk id="45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19:36.243" v="79" actId="26606"/>
          <ac:spMkLst>
            <pc:docMk/>
            <pc:sldMk cId="4107950534" sldId="258"/>
            <ac:spMk id="46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19:31.563" v="75" actId="26606"/>
          <ac:spMkLst>
            <pc:docMk/>
            <pc:sldMk cId="4107950534" sldId="258"/>
            <ac:spMk id="47" creationId="{558DA214-7FDA-4C9D-A7CF-9AD725E290E1}"/>
          </ac:spMkLst>
        </pc:spChg>
        <pc:spChg chg="add">
          <ac:chgData name="Szenyán Zsombor" userId="688da1eb-62a4-4bc9-bb91-ca72928cdd55" providerId="ADAL" clId="{F5E03005-1575-6141-B20B-C9A16DE28C38}" dt="2023-12-17T11:19:37.364" v="80" actId="26606"/>
          <ac:spMkLst>
            <pc:docMk/>
            <pc:sldMk cId="4107950534" sldId="258"/>
            <ac:spMk id="48" creationId="{EB6D1D7F-141C-4D8E-BFBA-D95B68E16385}"/>
          </ac:spMkLst>
        </pc:spChg>
        <pc:spChg chg="add">
          <ac:chgData name="Szenyán Zsombor" userId="688da1eb-62a4-4bc9-bb91-ca72928cdd55" providerId="ADAL" clId="{F5E03005-1575-6141-B20B-C9A16DE28C38}" dt="2023-12-17T11:19:37.364" v="80" actId="26606"/>
          <ac:spMkLst>
            <pc:docMk/>
            <pc:sldMk cId="4107950534" sldId="258"/>
            <ac:spMk id="49" creationId="{558DA214-7FDA-4C9D-A7CF-9AD725E290E1}"/>
          </ac:spMkLst>
        </pc:spChg>
        <pc:picChg chg="mod modCrop">
          <ac:chgData name="Szenyán Zsombor" userId="688da1eb-62a4-4bc9-bb91-ca72928cdd55" providerId="ADAL" clId="{F5E03005-1575-6141-B20B-C9A16DE28C38}" dt="2023-12-17T11:30:36.476" v="211" actId="14100"/>
          <ac:picMkLst>
            <pc:docMk/>
            <pc:sldMk cId="4107950534" sldId="258"/>
            <ac:picMk id="5" creationId="{888287E2-1600-B715-015F-0FB0B0B57578}"/>
          </ac:picMkLst>
        </pc:picChg>
      </pc:sldChg>
      <pc:sldChg chg="addSp delSp modSp mod setBg">
        <pc:chgData name="Szenyán Zsombor" userId="688da1eb-62a4-4bc9-bb91-ca72928cdd55" providerId="ADAL" clId="{F5E03005-1575-6141-B20B-C9A16DE28C38}" dt="2023-12-17T11:38:33.817" v="247" actId="1076"/>
        <pc:sldMkLst>
          <pc:docMk/>
          <pc:sldMk cId="2085842689" sldId="259"/>
        </pc:sldMkLst>
        <pc:spChg chg="mod">
          <ac:chgData name="Szenyán Zsombor" userId="688da1eb-62a4-4bc9-bb91-ca72928cdd55" providerId="ADAL" clId="{F5E03005-1575-6141-B20B-C9A16DE28C38}" dt="2023-12-17T11:20:21.461" v="88" actId="26606"/>
          <ac:spMkLst>
            <pc:docMk/>
            <pc:sldMk cId="2085842689" sldId="259"/>
            <ac:spMk id="2" creationId="{2DF02124-F151-319F-C00A-412221FDEE5D}"/>
          </ac:spMkLst>
        </pc:spChg>
        <pc:spChg chg="del mod">
          <ac:chgData name="Szenyán Zsombor" userId="688da1eb-62a4-4bc9-bb91-ca72928cdd55" providerId="ADAL" clId="{F5E03005-1575-6141-B20B-C9A16DE28C38}" dt="2023-12-17T11:20:21.461" v="88" actId="26606"/>
          <ac:spMkLst>
            <pc:docMk/>
            <pc:sldMk cId="2085842689" sldId="259"/>
            <ac:spMk id="3" creationId="{28AE7008-941F-DAC7-07D4-E8D0047BDB59}"/>
          </ac:spMkLst>
        </pc:spChg>
        <pc:spChg chg="add mod">
          <ac:chgData name="Szenyán Zsombor" userId="688da1eb-62a4-4bc9-bb91-ca72928cdd55" providerId="ADAL" clId="{F5E03005-1575-6141-B20B-C9A16DE28C38}" dt="2023-12-17T11:38:17" v="241" actId="1076"/>
          <ac:spMkLst>
            <pc:docMk/>
            <pc:sldMk cId="2085842689" sldId="259"/>
            <ac:spMk id="3" creationId="{88A4E13C-1636-183B-FA03-722D23EA120D}"/>
          </ac:spMkLst>
        </pc:spChg>
        <pc:spChg chg="add del mod">
          <ac:chgData name="Szenyán Zsombor" userId="688da1eb-62a4-4bc9-bb91-ca72928cdd55" providerId="ADAL" clId="{F5E03005-1575-6141-B20B-C9A16DE28C38}" dt="2023-12-16T22:22:25.363" v="70"/>
          <ac:spMkLst>
            <pc:docMk/>
            <pc:sldMk cId="2085842689" sldId="259"/>
            <ac:spMk id="4" creationId="{55D06B76-48E8-70EA-83E8-3665A3A76A03}"/>
          </ac:spMkLst>
        </pc:spChg>
        <pc:spChg chg="add del mod">
          <ac:chgData name="Szenyán Zsombor" userId="688da1eb-62a4-4bc9-bb91-ca72928cdd55" providerId="ADAL" clId="{F5E03005-1575-6141-B20B-C9A16DE28C38}" dt="2023-12-17T11:35:38.602" v="215"/>
          <ac:spMkLst>
            <pc:docMk/>
            <pc:sldMk cId="2085842689" sldId="259"/>
            <ac:spMk id="4" creationId="{5D970F61-C8E2-7D6C-4B7E-7F5F8FE4680F}"/>
          </ac:spMkLst>
        </pc:spChg>
        <pc:spChg chg="add mod">
          <ac:chgData name="Szenyán Zsombor" userId="688da1eb-62a4-4bc9-bb91-ca72928cdd55" providerId="ADAL" clId="{F5E03005-1575-6141-B20B-C9A16DE28C38}" dt="2023-12-17T11:38:33.817" v="247" actId="1076"/>
          <ac:spMkLst>
            <pc:docMk/>
            <pc:sldMk cId="2085842689" sldId="259"/>
            <ac:spMk id="6" creationId="{17E6D34F-FCD9-45F3-D039-A830AB3B5CC1}"/>
          </ac:spMkLst>
        </pc:spChg>
        <pc:spChg chg="add">
          <ac:chgData name="Szenyán Zsombor" userId="688da1eb-62a4-4bc9-bb91-ca72928cdd55" providerId="ADAL" clId="{F5E03005-1575-6141-B20B-C9A16DE28C38}" dt="2023-12-17T11:20:21.461" v="88" actId="26606"/>
          <ac:spMkLst>
            <pc:docMk/>
            <pc:sldMk cId="2085842689" sldId="259"/>
            <ac:spMk id="9" creationId="{EB6D1D7F-141C-4D8E-BFBA-D95B68E16385}"/>
          </ac:spMkLst>
        </pc:spChg>
        <pc:spChg chg="add">
          <ac:chgData name="Szenyán Zsombor" userId="688da1eb-62a4-4bc9-bb91-ca72928cdd55" providerId="ADAL" clId="{F5E03005-1575-6141-B20B-C9A16DE28C38}" dt="2023-12-17T11:20:21.461" v="88" actId="26606"/>
          <ac:spMkLst>
            <pc:docMk/>
            <pc:sldMk cId="2085842689" sldId="259"/>
            <ac:spMk id="11" creationId="{558DA214-7FDA-4C9D-A7CF-9AD725E290E1}"/>
          </ac:spMkLst>
        </pc:spChg>
        <pc:graphicFrameChg chg="add">
          <ac:chgData name="Szenyán Zsombor" userId="688da1eb-62a4-4bc9-bb91-ca72928cdd55" providerId="ADAL" clId="{F5E03005-1575-6141-B20B-C9A16DE28C38}" dt="2023-12-17T11:20:21.461" v="88" actId="26606"/>
          <ac:graphicFrameMkLst>
            <pc:docMk/>
            <pc:sldMk cId="2085842689" sldId="259"/>
            <ac:graphicFrameMk id="5" creationId="{BB35FA86-E6E1-15E8-B988-1DA1B5294F2A}"/>
          </ac:graphicFrameMkLst>
        </pc:graphicFrameChg>
      </pc:sldChg>
      <pc:sldChg chg="addSp delSp modSp mod">
        <pc:chgData name="Szenyán Zsombor" userId="688da1eb-62a4-4bc9-bb91-ca72928cdd55" providerId="ADAL" clId="{F5E03005-1575-6141-B20B-C9A16DE28C38}" dt="2023-12-17T11:38:52.518" v="253" actId="1076"/>
        <pc:sldMkLst>
          <pc:docMk/>
          <pc:sldMk cId="43142451" sldId="260"/>
        </pc:sldMkLst>
        <pc:spChg chg="add del mod">
          <ac:chgData name="Szenyán Zsombor" userId="688da1eb-62a4-4bc9-bb91-ca72928cdd55" providerId="ADAL" clId="{F5E03005-1575-6141-B20B-C9A16DE28C38}" dt="2023-12-17T11:35:38.602" v="215"/>
          <ac:spMkLst>
            <pc:docMk/>
            <pc:sldMk cId="43142451" sldId="260"/>
            <ac:spMk id="4" creationId="{FB95026C-8F4C-D6BE-4995-E01E3E17C5BE}"/>
          </ac:spMkLst>
        </pc:spChg>
        <pc:spChg chg="add mod">
          <ac:chgData name="Szenyán Zsombor" userId="688da1eb-62a4-4bc9-bb91-ca72928cdd55" providerId="ADAL" clId="{F5E03005-1575-6141-B20B-C9A16DE28C38}" dt="2023-12-17T11:38:46.901" v="249" actId="1076"/>
          <ac:spMkLst>
            <pc:docMk/>
            <pc:sldMk cId="43142451" sldId="260"/>
            <ac:spMk id="6" creationId="{C6893F7C-360C-DFA1-9E99-348C8FF8A26F}"/>
          </ac:spMkLst>
        </pc:spChg>
        <pc:spChg chg="add mod">
          <ac:chgData name="Szenyán Zsombor" userId="688da1eb-62a4-4bc9-bb91-ca72928cdd55" providerId="ADAL" clId="{F5E03005-1575-6141-B20B-C9A16DE28C38}" dt="2023-12-17T11:38:52.518" v="253" actId="1076"/>
          <ac:spMkLst>
            <pc:docMk/>
            <pc:sldMk cId="43142451" sldId="260"/>
            <ac:spMk id="7" creationId="{0D080010-02CA-3FED-DBD7-85EF5D72867F}"/>
          </ac:spMkLst>
        </pc:spChg>
      </pc:sldChg>
      <pc:sldChg chg="addSp delSp modSp mod">
        <pc:chgData name="Szenyán Zsombor" userId="688da1eb-62a4-4bc9-bb91-ca72928cdd55" providerId="ADAL" clId="{F5E03005-1575-6141-B20B-C9A16DE28C38}" dt="2023-12-17T11:55:02.451" v="334" actId="1076"/>
        <pc:sldMkLst>
          <pc:docMk/>
          <pc:sldMk cId="3376666720" sldId="261"/>
        </pc:sldMkLst>
        <pc:spChg chg="add del mod">
          <ac:chgData name="Szenyán Zsombor" userId="688da1eb-62a4-4bc9-bb91-ca72928cdd55" providerId="ADAL" clId="{F5E03005-1575-6141-B20B-C9A16DE28C38}" dt="2023-12-17T11:35:38.602" v="215"/>
          <ac:spMkLst>
            <pc:docMk/>
            <pc:sldMk cId="3376666720" sldId="261"/>
            <ac:spMk id="4" creationId="{C9544F73-37A1-2C10-3283-B810668D6623}"/>
          </ac:spMkLst>
        </pc:spChg>
        <pc:spChg chg="add del mod">
          <ac:chgData name="Szenyán Zsombor" userId="688da1eb-62a4-4bc9-bb91-ca72928cdd55" providerId="ADAL" clId="{F5E03005-1575-6141-B20B-C9A16DE28C38}" dt="2023-12-17T11:29:51.640" v="191"/>
          <ac:spMkLst>
            <pc:docMk/>
            <pc:sldMk cId="3376666720" sldId="261"/>
            <ac:spMk id="6" creationId="{2EDBEE28-993D-E926-0C0D-57429ADFDD81}"/>
          </ac:spMkLst>
        </pc:spChg>
        <pc:spChg chg="add mod">
          <ac:chgData name="Szenyán Zsombor" userId="688da1eb-62a4-4bc9-bb91-ca72928cdd55" providerId="ADAL" clId="{F5E03005-1575-6141-B20B-C9A16DE28C38}" dt="2023-12-17T11:55:02.451" v="334" actId="1076"/>
          <ac:spMkLst>
            <pc:docMk/>
            <pc:sldMk cId="3376666720" sldId="261"/>
            <ac:spMk id="7" creationId="{4FC1F417-86E0-8EF4-35F1-B3A73F6C1478}"/>
          </ac:spMkLst>
        </pc:spChg>
        <pc:spChg chg="add mod">
          <ac:chgData name="Szenyán Zsombor" userId="688da1eb-62a4-4bc9-bb91-ca72928cdd55" providerId="ADAL" clId="{F5E03005-1575-6141-B20B-C9A16DE28C38}" dt="2023-12-17T11:54:48.227" v="328" actId="26606"/>
          <ac:spMkLst>
            <pc:docMk/>
            <pc:sldMk cId="3376666720" sldId="261"/>
            <ac:spMk id="8" creationId="{D173C174-E09E-B756-9B52-867F2AEC5893}"/>
          </ac:spMkLst>
        </pc:spChg>
        <pc:spChg chg="add del">
          <ac:chgData name="Szenyán Zsombor" userId="688da1eb-62a4-4bc9-bb91-ca72928cdd55" providerId="ADAL" clId="{F5E03005-1575-6141-B20B-C9A16DE28C38}" dt="2023-12-17T11:54:48.227" v="328" actId="26606"/>
          <ac:spMkLst>
            <pc:docMk/>
            <pc:sldMk cId="3376666720" sldId="261"/>
            <ac:spMk id="24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54:48.227" v="328" actId="26606"/>
          <ac:spMkLst>
            <pc:docMk/>
            <pc:sldMk cId="3376666720" sldId="261"/>
            <ac:spMk id="25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54:48.227" v="328" actId="26606"/>
          <ac:spMkLst>
            <pc:docMk/>
            <pc:sldMk cId="3376666720" sldId="261"/>
            <ac:spMk id="30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54:48.227" v="328" actId="26606"/>
          <ac:spMkLst>
            <pc:docMk/>
            <pc:sldMk cId="3376666720" sldId="261"/>
            <ac:spMk id="32" creationId="{558DA214-7FDA-4C9D-A7CF-9AD725E290E1}"/>
          </ac:spMkLst>
        </pc:spChg>
        <pc:picChg chg="mod ord">
          <ac:chgData name="Szenyán Zsombor" userId="688da1eb-62a4-4bc9-bb91-ca72928cdd55" providerId="ADAL" clId="{F5E03005-1575-6141-B20B-C9A16DE28C38}" dt="2023-12-17T11:54:48.227" v="328" actId="26606"/>
          <ac:picMkLst>
            <pc:docMk/>
            <pc:sldMk cId="3376666720" sldId="261"/>
            <ac:picMk id="5" creationId="{CD9752EC-AABB-859F-B5D2-97826366ADEC}"/>
          </ac:picMkLst>
        </pc:picChg>
      </pc:sldChg>
      <pc:sldChg chg="addSp delSp modSp mod">
        <pc:chgData name="Szenyán Zsombor" userId="688da1eb-62a4-4bc9-bb91-ca72928cdd55" providerId="ADAL" clId="{F5E03005-1575-6141-B20B-C9A16DE28C38}" dt="2023-12-17T11:54:38.352" v="326" actId="1076"/>
        <pc:sldMkLst>
          <pc:docMk/>
          <pc:sldMk cId="4109892654" sldId="262"/>
        </pc:sldMkLst>
        <pc:spChg chg="add del mod">
          <ac:chgData name="Szenyán Zsombor" userId="688da1eb-62a4-4bc9-bb91-ca72928cdd55" providerId="ADAL" clId="{F5E03005-1575-6141-B20B-C9A16DE28C38}" dt="2023-12-17T11:35:38.602" v="215"/>
          <ac:spMkLst>
            <pc:docMk/>
            <pc:sldMk cId="4109892654" sldId="262"/>
            <ac:spMk id="4" creationId="{49CD7DD8-CA6E-7C83-4C54-44ABCCFA5BA0}"/>
          </ac:spMkLst>
        </pc:spChg>
        <pc:spChg chg="add mod">
          <ac:chgData name="Szenyán Zsombor" userId="688da1eb-62a4-4bc9-bb91-ca72928cdd55" providerId="ADAL" clId="{F5E03005-1575-6141-B20B-C9A16DE28C38}" dt="2023-12-17T11:54:18.630" v="322" actId="26606"/>
          <ac:spMkLst>
            <pc:docMk/>
            <pc:sldMk cId="4109892654" sldId="262"/>
            <ac:spMk id="6" creationId="{0B05CBB7-0845-91FE-ABCD-944811750841}"/>
          </ac:spMkLst>
        </pc:spChg>
        <pc:spChg chg="add mod">
          <ac:chgData name="Szenyán Zsombor" userId="688da1eb-62a4-4bc9-bb91-ca72928cdd55" providerId="ADAL" clId="{F5E03005-1575-6141-B20B-C9A16DE28C38}" dt="2023-12-17T11:54:18.630" v="322" actId="26606"/>
          <ac:spMkLst>
            <pc:docMk/>
            <pc:sldMk cId="4109892654" sldId="262"/>
            <ac:spMk id="7" creationId="{6288A429-307F-C304-CA8C-9825409CB532}"/>
          </ac:spMkLst>
        </pc:spChg>
        <pc:spChg chg="del">
          <ac:chgData name="Szenyán Zsombor" userId="688da1eb-62a4-4bc9-bb91-ca72928cdd55" providerId="ADAL" clId="{F5E03005-1575-6141-B20B-C9A16DE28C38}" dt="2023-12-17T11:54:18.630" v="322" actId="26606"/>
          <ac:spMkLst>
            <pc:docMk/>
            <pc:sldMk cId="4109892654" sldId="262"/>
            <ac:spMk id="10" creationId="{EB6D1D7F-141C-4D8E-BFBA-D95B68E16385}"/>
          </ac:spMkLst>
        </pc:spChg>
        <pc:spChg chg="del">
          <ac:chgData name="Szenyán Zsombor" userId="688da1eb-62a4-4bc9-bb91-ca72928cdd55" providerId="ADAL" clId="{F5E03005-1575-6141-B20B-C9A16DE28C38}" dt="2023-12-17T11:54:18.630" v="322" actId="26606"/>
          <ac:spMkLst>
            <pc:docMk/>
            <pc:sldMk cId="4109892654" sldId="262"/>
            <ac:spMk id="12" creationId="{558DA214-7FDA-4C9D-A7CF-9AD725E290E1}"/>
          </ac:spMkLst>
        </pc:spChg>
        <pc:spChg chg="del">
          <ac:chgData name="Szenyán Zsombor" userId="688da1eb-62a4-4bc9-bb91-ca72928cdd55" providerId="ADAL" clId="{F5E03005-1575-6141-B20B-C9A16DE28C38}" dt="2023-12-17T11:54:18.630" v="322" actId="26606"/>
          <ac:spMkLst>
            <pc:docMk/>
            <pc:sldMk cId="4109892654" sldId="262"/>
            <ac:spMk id="14" creationId="{A77F89CE-BF52-4AF5-8B0B-7E9693734EDE}"/>
          </ac:spMkLst>
        </pc:spChg>
        <pc:spChg chg="add">
          <ac:chgData name="Szenyán Zsombor" userId="688da1eb-62a4-4bc9-bb91-ca72928cdd55" providerId="ADAL" clId="{F5E03005-1575-6141-B20B-C9A16DE28C38}" dt="2023-12-17T11:54:18.630" v="322" actId="26606"/>
          <ac:spMkLst>
            <pc:docMk/>
            <pc:sldMk cId="4109892654" sldId="262"/>
            <ac:spMk id="19" creationId="{EB6D1D7F-141C-4D8E-BFBA-D95B68E16385}"/>
          </ac:spMkLst>
        </pc:spChg>
        <pc:spChg chg="add">
          <ac:chgData name="Szenyán Zsombor" userId="688da1eb-62a4-4bc9-bb91-ca72928cdd55" providerId="ADAL" clId="{F5E03005-1575-6141-B20B-C9A16DE28C38}" dt="2023-12-17T11:54:18.630" v="322" actId="26606"/>
          <ac:spMkLst>
            <pc:docMk/>
            <pc:sldMk cId="4109892654" sldId="262"/>
            <ac:spMk id="21" creationId="{558DA214-7FDA-4C9D-A7CF-9AD725E290E1}"/>
          </ac:spMkLst>
        </pc:spChg>
        <pc:spChg chg="add">
          <ac:chgData name="Szenyán Zsombor" userId="688da1eb-62a4-4bc9-bb91-ca72928cdd55" providerId="ADAL" clId="{F5E03005-1575-6141-B20B-C9A16DE28C38}" dt="2023-12-17T11:54:18.630" v="322" actId="26606"/>
          <ac:spMkLst>
            <pc:docMk/>
            <pc:sldMk cId="4109892654" sldId="262"/>
            <ac:spMk id="23" creationId="{A77F89CE-BF52-4AF5-8B0B-7E9693734EDE}"/>
          </ac:spMkLst>
        </pc:spChg>
        <pc:picChg chg="mod">
          <ac:chgData name="Szenyán Zsombor" userId="688da1eb-62a4-4bc9-bb91-ca72928cdd55" providerId="ADAL" clId="{F5E03005-1575-6141-B20B-C9A16DE28C38}" dt="2023-12-17T11:54:38.352" v="326" actId="1076"/>
          <ac:picMkLst>
            <pc:docMk/>
            <pc:sldMk cId="4109892654" sldId="262"/>
            <ac:picMk id="5" creationId="{D1C65071-0084-1F89-2843-25A9F4CC73CE}"/>
          </ac:picMkLst>
        </pc:picChg>
      </pc:sldChg>
      <pc:sldChg chg="addSp delSp modSp mod">
        <pc:chgData name="Szenyán Zsombor" userId="688da1eb-62a4-4bc9-bb91-ca72928cdd55" providerId="ADAL" clId="{F5E03005-1575-6141-B20B-C9A16DE28C38}" dt="2023-12-17T11:54:08.800" v="321" actId="1076"/>
        <pc:sldMkLst>
          <pc:docMk/>
          <pc:sldMk cId="92944329" sldId="263"/>
        </pc:sldMkLst>
        <pc:spChg chg="mod">
          <ac:chgData name="Szenyán Zsombor" userId="688da1eb-62a4-4bc9-bb91-ca72928cdd55" providerId="ADAL" clId="{F5E03005-1575-6141-B20B-C9A16DE28C38}" dt="2023-12-17T11:53:48.100" v="316" actId="14100"/>
          <ac:spMkLst>
            <pc:docMk/>
            <pc:sldMk cId="92944329" sldId="263"/>
            <ac:spMk id="3" creationId="{EA5C8591-3372-9723-323A-62B77A724001}"/>
          </ac:spMkLst>
        </pc:spChg>
        <pc:spChg chg="add del mod">
          <ac:chgData name="Szenyán Zsombor" userId="688da1eb-62a4-4bc9-bb91-ca72928cdd55" providerId="ADAL" clId="{F5E03005-1575-6141-B20B-C9A16DE28C38}" dt="2023-12-17T11:35:38.602" v="215"/>
          <ac:spMkLst>
            <pc:docMk/>
            <pc:sldMk cId="92944329" sldId="263"/>
            <ac:spMk id="4" creationId="{FA37610D-D094-EB92-C091-2A8DC1D539F6}"/>
          </ac:spMkLst>
        </pc:spChg>
        <pc:spChg chg="add mod">
          <ac:chgData name="Szenyán Zsombor" userId="688da1eb-62a4-4bc9-bb91-ca72928cdd55" providerId="ADAL" clId="{F5E03005-1575-6141-B20B-C9A16DE28C38}" dt="2023-12-17T11:53:37.366" v="314" actId="26606"/>
          <ac:spMkLst>
            <pc:docMk/>
            <pc:sldMk cId="92944329" sldId="263"/>
            <ac:spMk id="5" creationId="{7AF011F0-5E6D-7726-12E5-CB8FE653D3E8}"/>
          </ac:spMkLst>
        </pc:spChg>
        <pc:spChg chg="add mod">
          <ac:chgData name="Szenyán Zsombor" userId="688da1eb-62a4-4bc9-bb91-ca72928cdd55" providerId="ADAL" clId="{F5E03005-1575-6141-B20B-C9A16DE28C38}" dt="2023-12-17T11:53:37.366" v="314" actId="26606"/>
          <ac:spMkLst>
            <pc:docMk/>
            <pc:sldMk cId="92944329" sldId="263"/>
            <ac:spMk id="7" creationId="{D8CF35EE-0903-8A3D-949F-A5B1076D60EA}"/>
          </ac:spMkLst>
        </pc:spChg>
        <pc:spChg chg="add del">
          <ac:chgData name="Szenyán Zsombor" userId="688da1eb-62a4-4bc9-bb91-ca72928cdd55" providerId="ADAL" clId="{F5E03005-1575-6141-B20B-C9A16DE28C38}" dt="2023-12-17T11:53:37.366" v="314" actId="26606"/>
          <ac:spMkLst>
            <pc:docMk/>
            <pc:sldMk cId="92944329" sldId="263"/>
            <ac:spMk id="11" creationId="{9666091B-3E48-445D-9D54-63D9E80179BB}"/>
          </ac:spMkLst>
        </pc:spChg>
        <pc:spChg chg="add del">
          <ac:chgData name="Szenyán Zsombor" userId="688da1eb-62a4-4bc9-bb91-ca72928cdd55" providerId="ADAL" clId="{F5E03005-1575-6141-B20B-C9A16DE28C38}" dt="2023-12-17T11:53:37.366" v="314" actId="26606"/>
          <ac:spMkLst>
            <pc:docMk/>
            <pc:sldMk cId="92944329" sldId="263"/>
            <ac:spMk id="13" creationId="{D7477F8F-3259-4F49-9F98-9097DDBD91C9}"/>
          </ac:spMkLst>
        </pc:spChg>
        <pc:spChg chg="add del">
          <ac:chgData name="Szenyán Zsombor" userId="688da1eb-62a4-4bc9-bb91-ca72928cdd55" providerId="ADAL" clId="{F5E03005-1575-6141-B20B-C9A16DE28C38}" dt="2023-12-17T11:53:35.921" v="313" actId="26606"/>
          <ac:spMkLst>
            <pc:docMk/>
            <pc:sldMk cId="92944329" sldId="263"/>
            <ac:spMk id="15" creationId="{9666091B-3E48-445D-9D54-63D9E80179BB}"/>
          </ac:spMkLst>
        </pc:spChg>
        <pc:spChg chg="add del">
          <ac:chgData name="Szenyán Zsombor" userId="688da1eb-62a4-4bc9-bb91-ca72928cdd55" providerId="ADAL" clId="{F5E03005-1575-6141-B20B-C9A16DE28C38}" dt="2023-12-17T11:53:35.921" v="313" actId="26606"/>
          <ac:spMkLst>
            <pc:docMk/>
            <pc:sldMk cId="92944329" sldId="263"/>
            <ac:spMk id="16" creationId="{D7477F8F-3259-4F49-9F98-9097DDBD91C9}"/>
          </ac:spMkLst>
        </pc:spChg>
        <pc:spChg chg="add">
          <ac:chgData name="Szenyán Zsombor" userId="688da1eb-62a4-4bc9-bb91-ca72928cdd55" providerId="ADAL" clId="{F5E03005-1575-6141-B20B-C9A16DE28C38}" dt="2023-12-17T11:53:37.366" v="314" actId="26606"/>
          <ac:spMkLst>
            <pc:docMk/>
            <pc:sldMk cId="92944329" sldId="263"/>
            <ac:spMk id="17" creationId="{9666091B-3E48-445D-9D54-63D9E80179BB}"/>
          </ac:spMkLst>
        </pc:spChg>
        <pc:spChg chg="add del">
          <ac:chgData name="Szenyán Zsombor" userId="688da1eb-62a4-4bc9-bb91-ca72928cdd55" providerId="ADAL" clId="{F5E03005-1575-6141-B20B-C9A16DE28C38}" dt="2023-12-17T11:53:34.109" v="311" actId="26606"/>
          <ac:spMkLst>
            <pc:docMk/>
            <pc:sldMk cId="92944329" sldId="263"/>
            <ac:spMk id="18" creationId="{9666091B-3E48-445D-9D54-63D9E80179BB}"/>
          </ac:spMkLst>
        </pc:spChg>
        <pc:spChg chg="add">
          <ac:chgData name="Szenyán Zsombor" userId="688da1eb-62a4-4bc9-bb91-ca72928cdd55" providerId="ADAL" clId="{F5E03005-1575-6141-B20B-C9A16DE28C38}" dt="2023-12-17T11:53:37.366" v="314" actId="26606"/>
          <ac:spMkLst>
            <pc:docMk/>
            <pc:sldMk cId="92944329" sldId="263"/>
            <ac:spMk id="19" creationId="{D7477F8F-3259-4F49-9F98-9097DDBD91C9}"/>
          </ac:spMkLst>
        </pc:spChg>
        <pc:spChg chg="add del">
          <ac:chgData name="Szenyán Zsombor" userId="688da1eb-62a4-4bc9-bb91-ca72928cdd55" providerId="ADAL" clId="{F5E03005-1575-6141-B20B-C9A16DE28C38}" dt="2023-12-17T11:53:34.109" v="311" actId="26606"/>
          <ac:spMkLst>
            <pc:docMk/>
            <pc:sldMk cId="92944329" sldId="263"/>
            <ac:spMk id="20" creationId="{D7477F8F-3259-4F49-9F98-9097DDBD91C9}"/>
          </ac:spMkLst>
        </pc:spChg>
        <pc:picChg chg="mod">
          <ac:chgData name="Szenyán Zsombor" userId="688da1eb-62a4-4bc9-bb91-ca72928cdd55" providerId="ADAL" clId="{F5E03005-1575-6141-B20B-C9A16DE28C38}" dt="2023-12-17T11:54:08.800" v="321" actId="1076"/>
          <ac:picMkLst>
            <pc:docMk/>
            <pc:sldMk cId="92944329" sldId="263"/>
            <ac:picMk id="6" creationId="{3B256A24-C039-8E18-5473-2C04C9E4E0DD}"/>
          </ac:picMkLst>
        </pc:picChg>
      </pc:sldChg>
      <pc:sldChg chg="addSp delSp modSp mod setBg setClrOvrMap">
        <pc:chgData name="Szenyán Zsombor" userId="688da1eb-62a4-4bc9-bb91-ca72928cdd55" providerId="ADAL" clId="{F5E03005-1575-6141-B20B-C9A16DE28C38}" dt="2023-12-17T11:53:25.200" v="309" actId="1076"/>
        <pc:sldMkLst>
          <pc:docMk/>
          <pc:sldMk cId="162358141" sldId="264"/>
        </pc:sldMkLst>
        <pc:spChg chg="mod">
          <ac:chgData name="Szenyán Zsombor" userId="688da1eb-62a4-4bc9-bb91-ca72928cdd55" providerId="ADAL" clId="{F5E03005-1575-6141-B20B-C9A16DE28C38}" dt="2023-12-17T11:53:04.317" v="300" actId="26606"/>
          <ac:spMkLst>
            <pc:docMk/>
            <pc:sldMk cId="162358141" sldId="264"/>
            <ac:spMk id="2" creationId="{C9528BC4-D15F-EACD-BD06-5C80D39454D6}"/>
          </ac:spMkLst>
        </pc:spChg>
        <pc:spChg chg="mod">
          <ac:chgData name="Szenyán Zsombor" userId="688da1eb-62a4-4bc9-bb91-ca72928cdd55" providerId="ADAL" clId="{F5E03005-1575-6141-B20B-C9A16DE28C38}" dt="2023-12-17T11:53:11.303" v="307" actId="26606"/>
          <ac:spMkLst>
            <pc:docMk/>
            <pc:sldMk cId="162358141" sldId="264"/>
            <ac:spMk id="3" creationId="{82FD2716-EE16-8438-2A49-9AB1AAAF9250}"/>
          </ac:spMkLst>
        </pc:spChg>
        <pc:spChg chg="add del mod">
          <ac:chgData name="Szenyán Zsombor" userId="688da1eb-62a4-4bc9-bb91-ca72928cdd55" providerId="ADAL" clId="{F5E03005-1575-6141-B20B-C9A16DE28C38}" dt="2023-12-17T11:35:38.602" v="215"/>
          <ac:spMkLst>
            <pc:docMk/>
            <pc:sldMk cId="162358141" sldId="264"/>
            <ac:spMk id="4" creationId="{A1368195-5550-41B1-A383-1EE649EF1C81}"/>
          </ac:spMkLst>
        </pc:spChg>
        <pc:spChg chg="add mod">
          <ac:chgData name="Szenyán Zsombor" userId="688da1eb-62a4-4bc9-bb91-ca72928cdd55" providerId="ADAL" clId="{F5E03005-1575-6141-B20B-C9A16DE28C38}" dt="2023-12-17T11:53:25.200" v="309" actId="1076"/>
          <ac:spMkLst>
            <pc:docMk/>
            <pc:sldMk cId="162358141" sldId="264"/>
            <ac:spMk id="5" creationId="{0FDF2678-C3EA-5361-8518-4DCCFEA9E243}"/>
          </ac:spMkLst>
        </pc:spChg>
        <pc:spChg chg="add del mod">
          <ac:chgData name="Szenyán Zsombor" userId="688da1eb-62a4-4bc9-bb91-ca72928cdd55" providerId="ADAL" clId="{F5E03005-1575-6141-B20B-C9A16DE28C38}" dt="2023-12-17T11:27:12.319" v="139"/>
          <ac:spMkLst>
            <pc:docMk/>
            <pc:sldMk cId="162358141" sldId="264"/>
            <ac:spMk id="5" creationId="{D36FC7E5-9E02-80EF-4DF2-0EFF4824E066}"/>
          </ac:spMkLst>
        </pc:spChg>
        <pc:spChg chg="add mod">
          <ac:chgData name="Szenyán Zsombor" userId="688da1eb-62a4-4bc9-bb91-ca72928cdd55" providerId="ADAL" clId="{F5E03005-1575-6141-B20B-C9A16DE28C38}" dt="2023-12-17T11:53:19.212" v="308" actId="1076"/>
          <ac:spMkLst>
            <pc:docMk/>
            <pc:sldMk cId="162358141" sldId="264"/>
            <ac:spMk id="7" creationId="{88307F97-928D-6550-FB98-783089DF8FE9}"/>
          </ac:spMkLst>
        </pc:spChg>
        <pc:spChg chg="add del">
          <ac:chgData name="Szenyán Zsombor" userId="688da1eb-62a4-4bc9-bb91-ca72928cdd55" providerId="ADAL" clId="{F5E03005-1575-6141-B20B-C9A16DE28C38}" dt="2023-12-17T11:27:30.623" v="141" actId="26606"/>
          <ac:spMkLst>
            <pc:docMk/>
            <pc:sldMk cId="162358141" sldId="264"/>
            <ac:spMk id="10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26:51.707" v="122" actId="26606"/>
          <ac:spMkLst>
            <pc:docMk/>
            <pc:sldMk cId="162358141" sldId="264"/>
            <ac:spMk id="11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27:30.623" v="141" actId="26606"/>
          <ac:spMkLst>
            <pc:docMk/>
            <pc:sldMk cId="162358141" sldId="264"/>
            <ac:spMk id="12" creationId="{27248369-464E-49D1-91FC-BC34A50A66D2}"/>
          </ac:spMkLst>
        </pc:spChg>
        <pc:spChg chg="add del">
          <ac:chgData name="Szenyán Zsombor" userId="688da1eb-62a4-4bc9-bb91-ca72928cdd55" providerId="ADAL" clId="{F5E03005-1575-6141-B20B-C9A16DE28C38}" dt="2023-12-17T11:26:51.707" v="122" actId="26606"/>
          <ac:spMkLst>
            <pc:docMk/>
            <pc:sldMk cId="162358141" sldId="264"/>
            <ac:spMk id="13" creationId="{245B42B6-26F8-4E25-839B-FB38F13BEFFC}"/>
          </ac:spMkLst>
        </pc:spChg>
        <pc:spChg chg="add del">
          <ac:chgData name="Szenyán Zsombor" userId="688da1eb-62a4-4bc9-bb91-ca72928cdd55" providerId="ADAL" clId="{F5E03005-1575-6141-B20B-C9A16DE28C38}" dt="2023-12-17T11:53:11.303" v="307" actId="26606"/>
          <ac:spMkLst>
            <pc:docMk/>
            <pc:sldMk cId="162358141" sldId="264"/>
            <ac:spMk id="14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26:57.656" v="124" actId="26606"/>
          <ac:spMkLst>
            <pc:docMk/>
            <pc:sldMk cId="162358141" sldId="264"/>
            <ac:spMk id="15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26:57.656" v="124" actId="26606"/>
          <ac:spMkLst>
            <pc:docMk/>
            <pc:sldMk cId="162358141" sldId="264"/>
            <ac:spMk id="16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53:11.303" v="307" actId="26606"/>
          <ac:spMkLst>
            <pc:docMk/>
            <pc:sldMk cId="162358141" sldId="264"/>
            <ac:spMk id="17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26:58.676" v="126" actId="26606"/>
          <ac:spMkLst>
            <pc:docMk/>
            <pc:sldMk cId="162358141" sldId="264"/>
            <ac:spMk id="18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26:58.676" v="126" actId="26606"/>
          <ac:spMkLst>
            <pc:docMk/>
            <pc:sldMk cId="162358141" sldId="264"/>
            <ac:spMk id="19" creationId="{27248369-464E-49D1-91FC-BC34A50A66D2}"/>
          </ac:spMkLst>
        </pc:spChg>
        <pc:spChg chg="add del">
          <ac:chgData name="Szenyán Zsombor" userId="688da1eb-62a4-4bc9-bb91-ca72928cdd55" providerId="ADAL" clId="{F5E03005-1575-6141-B20B-C9A16DE28C38}" dt="2023-12-17T11:53:04.317" v="300" actId="26606"/>
          <ac:spMkLst>
            <pc:docMk/>
            <pc:sldMk cId="162358141" sldId="264"/>
            <ac:spMk id="22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53:04.317" v="300" actId="26606"/>
          <ac:spMkLst>
            <pc:docMk/>
            <pc:sldMk cId="162358141" sldId="264"/>
            <ac:spMk id="23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53:07.115" v="302" actId="26606"/>
          <ac:spMkLst>
            <pc:docMk/>
            <pc:sldMk cId="162358141" sldId="264"/>
            <ac:spMk id="24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53:01.730" v="298" actId="26606"/>
          <ac:spMkLst>
            <pc:docMk/>
            <pc:sldMk cId="162358141" sldId="264"/>
            <ac:spMk id="25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53:07.115" v="302" actId="26606"/>
          <ac:spMkLst>
            <pc:docMk/>
            <pc:sldMk cId="162358141" sldId="264"/>
            <ac:spMk id="26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53:01.730" v="298" actId="26606"/>
          <ac:spMkLst>
            <pc:docMk/>
            <pc:sldMk cId="162358141" sldId="264"/>
            <ac:spMk id="27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53:08.562" v="304" actId="26606"/>
          <ac:spMkLst>
            <pc:docMk/>
            <pc:sldMk cId="162358141" sldId="264"/>
            <ac:spMk id="28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53:04.317" v="300" actId="26606"/>
          <ac:spMkLst>
            <pc:docMk/>
            <pc:sldMk cId="162358141" sldId="264"/>
            <ac:spMk id="29" creationId="{A77F89CE-BF52-4AF5-8B0B-7E9693734EDE}"/>
          </ac:spMkLst>
        </pc:spChg>
        <pc:spChg chg="add del">
          <ac:chgData name="Szenyán Zsombor" userId="688da1eb-62a4-4bc9-bb91-ca72928cdd55" providerId="ADAL" clId="{F5E03005-1575-6141-B20B-C9A16DE28C38}" dt="2023-12-17T11:53:08.562" v="304" actId="26606"/>
          <ac:spMkLst>
            <pc:docMk/>
            <pc:sldMk cId="162358141" sldId="264"/>
            <ac:spMk id="30" creationId="{558DA214-7FDA-4C9D-A7CF-9AD725E290E1}"/>
          </ac:spMkLst>
        </pc:spChg>
        <pc:spChg chg="add del">
          <ac:chgData name="Szenyán Zsombor" userId="688da1eb-62a4-4bc9-bb91-ca72928cdd55" providerId="ADAL" clId="{F5E03005-1575-6141-B20B-C9A16DE28C38}" dt="2023-12-17T11:53:10.539" v="306" actId="26606"/>
          <ac:spMkLst>
            <pc:docMk/>
            <pc:sldMk cId="162358141" sldId="264"/>
            <ac:spMk id="31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53:10.539" v="306" actId="26606"/>
          <ac:spMkLst>
            <pc:docMk/>
            <pc:sldMk cId="162358141" sldId="264"/>
            <ac:spMk id="32" creationId="{558DA214-7FDA-4C9D-A7CF-9AD725E290E1}"/>
          </ac:spMkLst>
        </pc:spChg>
        <pc:spChg chg="add">
          <ac:chgData name="Szenyán Zsombor" userId="688da1eb-62a4-4bc9-bb91-ca72928cdd55" providerId="ADAL" clId="{F5E03005-1575-6141-B20B-C9A16DE28C38}" dt="2023-12-17T11:53:11.303" v="307" actId="26606"/>
          <ac:spMkLst>
            <pc:docMk/>
            <pc:sldMk cId="162358141" sldId="264"/>
            <ac:spMk id="33" creationId="{EB6D1D7F-141C-4D8E-BFBA-D95B68E16385}"/>
          </ac:spMkLst>
        </pc:spChg>
        <pc:spChg chg="add">
          <ac:chgData name="Szenyán Zsombor" userId="688da1eb-62a4-4bc9-bb91-ca72928cdd55" providerId="ADAL" clId="{F5E03005-1575-6141-B20B-C9A16DE28C38}" dt="2023-12-17T11:53:11.303" v="307" actId="26606"/>
          <ac:spMkLst>
            <pc:docMk/>
            <pc:sldMk cId="162358141" sldId="264"/>
            <ac:spMk id="34" creationId="{558DA214-7FDA-4C9D-A7CF-9AD725E290E1}"/>
          </ac:spMkLst>
        </pc:spChg>
        <pc:picChg chg="add del">
          <ac:chgData name="Szenyán Zsombor" userId="688da1eb-62a4-4bc9-bb91-ca72928cdd55" providerId="ADAL" clId="{F5E03005-1575-6141-B20B-C9A16DE28C38}" dt="2023-12-17T11:27:30.623" v="141" actId="26606"/>
          <ac:picMkLst>
            <pc:docMk/>
            <pc:sldMk cId="162358141" sldId="264"/>
            <ac:picMk id="6" creationId="{5FF4F216-A6CA-E471-3E0E-DEF9C2D0915B}"/>
          </ac:picMkLst>
        </pc:picChg>
        <pc:picChg chg="add mod ord">
          <ac:chgData name="Szenyán Zsombor" userId="688da1eb-62a4-4bc9-bb91-ca72928cdd55" providerId="ADAL" clId="{F5E03005-1575-6141-B20B-C9A16DE28C38}" dt="2023-12-17T11:53:11.303" v="307" actId="26606"/>
          <ac:picMkLst>
            <pc:docMk/>
            <pc:sldMk cId="162358141" sldId="264"/>
            <ac:picMk id="20" creationId="{ED2B18AB-B643-1AD3-22E5-E37CA8010986}"/>
          </ac:picMkLst>
        </pc:picChg>
      </pc:sldChg>
      <pc:sldChg chg="addSp delSp modSp mod setBg setClrOvrMap">
        <pc:chgData name="Szenyán Zsombor" userId="688da1eb-62a4-4bc9-bb91-ca72928cdd55" providerId="ADAL" clId="{F5E03005-1575-6141-B20B-C9A16DE28C38}" dt="2023-12-17T11:52:39.934" v="296" actId="14100"/>
        <pc:sldMkLst>
          <pc:docMk/>
          <pc:sldMk cId="4231990083" sldId="265"/>
        </pc:sldMkLst>
        <pc:spChg chg="mod">
          <ac:chgData name="Szenyán Zsombor" userId="688da1eb-62a4-4bc9-bb91-ca72928cdd55" providerId="ADAL" clId="{F5E03005-1575-6141-B20B-C9A16DE28C38}" dt="2023-12-17T11:52:26.485" v="295" actId="26606"/>
          <ac:spMkLst>
            <pc:docMk/>
            <pc:sldMk cId="4231990083" sldId="265"/>
            <ac:spMk id="2" creationId="{D9325C79-F53D-080B-6AD9-24DE2FD4B783}"/>
          </ac:spMkLst>
        </pc:spChg>
        <pc:spChg chg="mod">
          <ac:chgData name="Szenyán Zsombor" userId="688da1eb-62a4-4bc9-bb91-ca72928cdd55" providerId="ADAL" clId="{F5E03005-1575-6141-B20B-C9A16DE28C38}" dt="2023-12-17T11:52:39.934" v="296" actId="14100"/>
          <ac:spMkLst>
            <pc:docMk/>
            <pc:sldMk cId="4231990083" sldId="265"/>
            <ac:spMk id="3" creationId="{7A760BC9-C878-C304-F0C1-F1C999169191}"/>
          </ac:spMkLst>
        </pc:spChg>
        <pc:spChg chg="add del mod">
          <ac:chgData name="Szenyán Zsombor" userId="688da1eb-62a4-4bc9-bb91-ca72928cdd55" providerId="ADAL" clId="{F5E03005-1575-6141-B20B-C9A16DE28C38}" dt="2023-12-17T11:28:29.151" v="155" actId="478"/>
          <ac:spMkLst>
            <pc:docMk/>
            <pc:sldMk cId="4231990083" sldId="265"/>
            <ac:spMk id="4" creationId="{8FA7303A-DC4C-17FB-97B5-44591ABE2ACC}"/>
          </ac:spMkLst>
        </pc:spChg>
        <pc:spChg chg="add del mod">
          <ac:chgData name="Szenyán Zsombor" userId="688da1eb-62a4-4bc9-bb91-ca72928cdd55" providerId="ADAL" clId="{F5E03005-1575-6141-B20B-C9A16DE28C38}" dt="2023-12-17T11:40:33.169" v="291" actId="478"/>
          <ac:spMkLst>
            <pc:docMk/>
            <pc:sldMk cId="4231990083" sldId="265"/>
            <ac:spMk id="5" creationId="{06316844-9F94-DB07-D2FB-ACF943EEF1B5}"/>
          </ac:spMkLst>
        </pc:spChg>
        <pc:spChg chg="add del mod">
          <ac:chgData name="Szenyán Zsombor" userId="688da1eb-62a4-4bc9-bb91-ca72928cdd55" providerId="ADAL" clId="{F5E03005-1575-6141-B20B-C9A16DE28C38}" dt="2023-12-17T11:23:24.504" v="114" actId="478"/>
          <ac:spMkLst>
            <pc:docMk/>
            <pc:sldMk cId="4231990083" sldId="265"/>
            <ac:spMk id="5" creationId="{23AC9D3A-F144-2AF9-C3D8-AD9C490943EB}"/>
          </ac:spMkLst>
        </pc:spChg>
        <pc:spChg chg="add del mod">
          <ac:chgData name="Szenyán Zsombor" userId="688da1eb-62a4-4bc9-bb91-ca72928cdd55" providerId="ADAL" clId="{F5E03005-1575-6141-B20B-C9A16DE28C38}" dt="2023-12-17T11:40:35.509" v="292" actId="478"/>
          <ac:spMkLst>
            <pc:docMk/>
            <pc:sldMk cId="4231990083" sldId="265"/>
            <ac:spMk id="6" creationId="{04D64B0B-49F3-327C-2C31-B32CB66055A5}"/>
          </ac:spMkLst>
        </pc:spChg>
        <pc:spChg chg="add del">
          <ac:chgData name="Szenyán Zsombor" userId="688da1eb-62a4-4bc9-bb91-ca72928cdd55" providerId="ADAL" clId="{F5E03005-1575-6141-B20B-C9A16DE28C38}" dt="2023-12-17T11:52:26.485" v="295" actId="26606"/>
          <ac:spMkLst>
            <pc:docMk/>
            <pc:sldMk cId="4231990083" sldId="265"/>
            <ac:spMk id="9" creationId="{EB6D1D7F-141C-4D8E-BFBA-D95B68E16385}"/>
          </ac:spMkLst>
        </pc:spChg>
        <pc:spChg chg="add del">
          <ac:chgData name="Szenyán Zsombor" userId="688da1eb-62a4-4bc9-bb91-ca72928cdd55" providerId="ADAL" clId="{F5E03005-1575-6141-B20B-C9A16DE28C38}" dt="2023-12-17T11:52:26.485" v="295" actId="26606"/>
          <ac:spMkLst>
            <pc:docMk/>
            <pc:sldMk cId="4231990083" sldId="265"/>
            <ac:spMk id="11" creationId="{558DA214-7FDA-4C9D-A7CF-9AD725E290E1}"/>
          </ac:spMkLst>
        </pc:spChg>
        <pc:spChg chg="add">
          <ac:chgData name="Szenyán Zsombor" userId="688da1eb-62a4-4bc9-bb91-ca72928cdd55" providerId="ADAL" clId="{F5E03005-1575-6141-B20B-C9A16DE28C38}" dt="2023-12-17T11:52:26.485" v="295" actId="26606"/>
          <ac:spMkLst>
            <pc:docMk/>
            <pc:sldMk cId="4231990083" sldId="265"/>
            <ac:spMk id="17" creationId="{EB6D1D7F-141C-4D8E-BFBA-D95B68E16385}"/>
          </ac:spMkLst>
        </pc:spChg>
        <pc:spChg chg="add">
          <ac:chgData name="Szenyán Zsombor" userId="688da1eb-62a4-4bc9-bb91-ca72928cdd55" providerId="ADAL" clId="{F5E03005-1575-6141-B20B-C9A16DE28C38}" dt="2023-12-17T11:52:26.485" v="295" actId="26606"/>
          <ac:spMkLst>
            <pc:docMk/>
            <pc:sldMk cId="4231990083" sldId="265"/>
            <ac:spMk id="19" creationId="{558DA214-7FDA-4C9D-A7CF-9AD725E290E1}"/>
          </ac:spMkLst>
        </pc:spChg>
        <pc:picChg chg="add">
          <ac:chgData name="Szenyán Zsombor" userId="688da1eb-62a4-4bc9-bb91-ca72928cdd55" providerId="ADAL" clId="{F5E03005-1575-6141-B20B-C9A16DE28C38}" dt="2023-12-17T11:52:26.485" v="295" actId="26606"/>
          <ac:picMkLst>
            <pc:docMk/>
            <pc:sldMk cId="4231990083" sldId="265"/>
            <ac:picMk id="13" creationId="{EC2A99B5-AE2E-AC1B-4F07-2808BFAECDF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A08557-9EBA-41D9-9227-6DFD1B8F4E5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40BEC88-EDC9-431E-BD18-015F59CAFFB3}">
      <dgm:prSet/>
      <dgm:spPr/>
      <dgm:t>
        <a:bodyPr/>
        <a:lstStyle/>
        <a:p>
          <a:r>
            <a:rPr lang="hu-HU" baseline="0"/>
            <a:t>Mélytanulás klasszifikáció agyhullám idősor alapján</a:t>
          </a:r>
          <a:endParaRPr lang="en-US"/>
        </a:p>
      </dgm:t>
    </dgm:pt>
    <dgm:pt modelId="{DF2B55AB-2EA4-4DB8-9421-88E5CEB70294}" type="parTrans" cxnId="{74BC224A-B36C-4233-A137-1EDA829B38A1}">
      <dgm:prSet/>
      <dgm:spPr/>
      <dgm:t>
        <a:bodyPr/>
        <a:lstStyle/>
        <a:p>
          <a:endParaRPr lang="en-US"/>
        </a:p>
      </dgm:t>
    </dgm:pt>
    <dgm:pt modelId="{12F608FE-2C39-4CA8-9D15-22BBBD0A258A}" type="sibTrans" cxnId="{74BC224A-B36C-4233-A137-1EDA829B38A1}">
      <dgm:prSet/>
      <dgm:spPr/>
      <dgm:t>
        <a:bodyPr/>
        <a:lstStyle/>
        <a:p>
          <a:endParaRPr lang="en-US"/>
        </a:p>
      </dgm:t>
    </dgm:pt>
    <dgm:pt modelId="{ECB99F94-CC3A-498B-83AC-E2E0E8A146DB}">
      <dgm:prSet/>
      <dgm:spPr/>
      <dgm:t>
        <a:bodyPr/>
        <a:lstStyle/>
        <a:p>
          <a:r>
            <a:rPr lang="hu-HU" baseline="0"/>
            <a:t>Korreláció mozgás és agyhullámok között</a:t>
          </a:r>
          <a:endParaRPr lang="en-US"/>
        </a:p>
      </dgm:t>
    </dgm:pt>
    <dgm:pt modelId="{45F48030-E2F7-4AC6-BFAB-BBCF4D73F4C2}" type="parTrans" cxnId="{C1E2524B-C906-45F7-A350-68F47A822AF5}">
      <dgm:prSet/>
      <dgm:spPr/>
      <dgm:t>
        <a:bodyPr/>
        <a:lstStyle/>
        <a:p>
          <a:endParaRPr lang="en-US"/>
        </a:p>
      </dgm:t>
    </dgm:pt>
    <dgm:pt modelId="{95A0DA2B-E52F-4682-91E8-98A5B1786342}" type="sibTrans" cxnId="{C1E2524B-C906-45F7-A350-68F47A822AF5}">
      <dgm:prSet/>
      <dgm:spPr/>
      <dgm:t>
        <a:bodyPr/>
        <a:lstStyle/>
        <a:p>
          <a:endParaRPr lang="en-US"/>
        </a:p>
      </dgm:t>
    </dgm:pt>
    <dgm:pt modelId="{68142BE7-14B4-4A75-BFE0-FB234C063D16}">
      <dgm:prSet/>
      <dgm:spPr/>
      <dgm:t>
        <a:bodyPr/>
        <a:lstStyle/>
        <a:p>
          <a:r>
            <a:rPr lang="hu-HU" baseline="0"/>
            <a:t>Korábbi munkákban előre meghatározott ablak klasszifikációja</a:t>
          </a:r>
          <a:endParaRPr lang="en-US"/>
        </a:p>
      </dgm:t>
    </dgm:pt>
    <dgm:pt modelId="{FA65DC33-758A-4004-9B78-6488016F238E}" type="parTrans" cxnId="{8D6AD709-3B20-44FA-A1AA-109F3892B301}">
      <dgm:prSet/>
      <dgm:spPr/>
      <dgm:t>
        <a:bodyPr/>
        <a:lstStyle/>
        <a:p>
          <a:endParaRPr lang="en-US"/>
        </a:p>
      </dgm:t>
    </dgm:pt>
    <dgm:pt modelId="{B7E27888-0776-4048-83F2-19E0CFC475DF}" type="sibTrans" cxnId="{8D6AD709-3B20-44FA-A1AA-109F3892B301}">
      <dgm:prSet/>
      <dgm:spPr/>
      <dgm:t>
        <a:bodyPr/>
        <a:lstStyle/>
        <a:p>
          <a:endParaRPr lang="en-US"/>
        </a:p>
      </dgm:t>
    </dgm:pt>
    <dgm:pt modelId="{12161BF3-84B2-486C-80C2-34DD9C100E74}">
      <dgm:prSet/>
      <dgm:spPr/>
      <dgm:t>
        <a:bodyPr/>
        <a:lstStyle/>
        <a:p>
          <a:r>
            <a:rPr lang="hu-HU" baseline="0"/>
            <a:t>Nekünk az állapotváltozás határai kellettek</a:t>
          </a:r>
          <a:endParaRPr lang="en-US"/>
        </a:p>
      </dgm:t>
    </dgm:pt>
    <dgm:pt modelId="{70D56A9B-0494-4495-9E38-0F8DA3494314}" type="parTrans" cxnId="{0BCADD3E-2D1B-4651-9E46-DA55A2918060}">
      <dgm:prSet/>
      <dgm:spPr/>
      <dgm:t>
        <a:bodyPr/>
        <a:lstStyle/>
        <a:p>
          <a:endParaRPr lang="en-US"/>
        </a:p>
      </dgm:t>
    </dgm:pt>
    <dgm:pt modelId="{8E97C204-2BD3-4915-BABB-5FB62F3CFB3A}" type="sibTrans" cxnId="{0BCADD3E-2D1B-4651-9E46-DA55A2918060}">
      <dgm:prSet/>
      <dgm:spPr/>
      <dgm:t>
        <a:bodyPr/>
        <a:lstStyle/>
        <a:p>
          <a:endParaRPr lang="en-US"/>
        </a:p>
      </dgm:t>
    </dgm:pt>
    <dgm:pt modelId="{A88BD561-3E75-744E-AD22-5DDC3343BE12}" type="pres">
      <dgm:prSet presAssocID="{97A08557-9EBA-41D9-9227-6DFD1B8F4E5F}" presName="vert0" presStyleCnt="0">
        <dgm:presLayoutVars>
          <dgm:dir/>
          <dgm:animOne val="branch"/>
          <dgm:animLvl val="lvl"/>
        </dgm:presLayoutVars>
      </dgm:prSet>
      <dgm:spPr/>
    </dgm:pt>
    <dgm:pt modelId="{ABD46903-2B10-AC43-A4C3-70580DD6DEF5}" type="pres">
      <dgm:prSet presAssocID="{040BEC88-EDC9-431E-BD18-015F59CAFFB3}" presName="thickLine" presStyleLbl="alignNode1" presStyleIdx="0" presStyleCnt="4"/>
      <dgm:spPr/>
    </dgm:pt>
    <dgm:pt modelId="{3C4A359A-796F-694B-A847-441CB8D0BD76}" type="pres">
      <dgm:prSet presAssocID="{040BEC88-EDC9-431E-BD18-015F59CAFFB3}" presName="horz1" presStyleCnt="0"/>
      <dgm:spPr/>
    </dgm:pt>
    <dgm:pt modelId="{A3ADD1C1-CF35-3D4E-920A-7C8D87E1C3B8}" type="pres">
      <dgm:prSet presAssocID="{040BEC88-EDC9-431E-BD18-015F59CAFFB3}" presName="tx1" presStyleLbl="revTx" presStyleIdx="0" presStyleCnt="4"/>
      <dgm:spPr/>
    </dgm:pt>
    <dgm:pt modelId="{99984356-5ABA-1142-894A-DA2A1A95F39F}" type="pres">
      <dgm:prSet presAssocID="{040BEC88-EDC9-431E-BD18-015F59CAFFB3}" presName="vert1" presStyleCnt="0"/>
      <dgm:spPr/>
    </dgm:pt>
    <dgm:pt modelId="{135C0AE1-17B0-1344-8BCA-1BBD4A83EAEF}" type="pres">
      <dgm:prSet presAssocID="{ECB99F94-CC3A-498B-83AC-E2E0E8A146DB}" presName="thickLine" presStyleLbl="alignNode1" presStyleIdx="1" presStyleCnt="4"/>
      <dgm:spPr/>
    </dgm:pt>
    <dgm:pt modelId="{73C26FC4-A7AB-294F-8E1A-328A0C711BD2}" type="pres">
      <dgm:prSet presAssocID="{ECB99F94-CC3A-498B-83AC-E2E0E8A146DB}" presName="horz1" presStyleCnt="0"/>
      <dgm:spPr/>
    </dgm:pt>
    <dgm:pt modelId="{C460A44E-65F4-5946-BFBD-BF1F493DC65B}" type="pres">
      <dgm:prSet presAssocID="{ECB99F94-CC3A-498B-83AC-E2E0E8A146DB}" presName="tx1" presStyleLbl="revTx" presStyleIdx="1" presStyleCnt="4"/>
      <dgm:spPr/>
    </dgm:pt>
    <dgm:pt modelId="{F65C6A20-D7F7-C147-BBF0-E9E1E4017EC1}" type="pres">
      <dgm:prSet presAssocID="{ECB99F94-CC3A-498B-83AC-E2E0E8A146DB}" presName="vert1" presStyleCnt="0"/>
      <dgm:spPr/>
    </dgm:pt>
    <dgm:pt modelId="{81F442AC-39F5-3749-80D5-E861AA2DE8B2}" type="pres">
      <dgm:prSet presAssocID="{68142BE7-14B4-4A75-BFE0-FB234C063D16}" presName="thickLine" presStyleLbl="alignNode1" presStyleIdx="2" presStyleCnt="4"/>
      <dgm:spPr/>
    </dgm:pt>
    <dgm:pt modelId="{417023D8-D370-F84C-93B3-A737E58C9FF4}" type="pres">
      <dgm:prSet presAssocID="{68142BE7-14B4-4A75-BFE0-FB234C063D16}" presName="horz1" presStyleCnt="0"/>
      <dgm:spPr/>
    </dgm:pt>
    <dgm:pt modelId="{E4C2D5D4-B443-1249-B193-E248B5C341B7}" type="pres">
      <dgm:prSet presAssocID="{68142BE7-14B4-4A75-BFE0-FB234C063D16}" presName="tx1" presStyleLbl="revTx" presStyleIdx="2" presStyleCnt="4"/>
      <dgm:spPr/>
    </dgm:pt>
    <dgm:pt modelId="{0528DA3D-70AA-E74B-8CDC-02A01C943302}" type="pres">
      <dgm:prSet presAssocID="{68142BE7-14B4-4A75-BFE0-FB234C063D16}" presName="vert1" presStyleCnt="0"/>
      <dgm:spPr/>
    </dgm:pt>
    <dgm:pt modelId="{AF2DA151-305E-5F41-8814-11BA95A6D1E4}" type="pres">
      <dgm:prSet presAssocID="{12161BF3-84B2-486C-80C2-34DD9C100E74}" presName="thickLine" presStyleLbl="alignNode1" presStyleIdx="3" presStyleCnt="4"/>
      <dgm:spPr/>
    </dgm:pt>
    <dgm:pt modelId="{9C83DE5E-5126-B841-BBBB-EB29FE406DB2}" type="pres">
      <dgm:prSet presAssocID="{12161BF3-84B2-486C-80C2-34DD9C100E74}" presName="horz1" presStyleCnt="0"/>
      <dgm:spPr/>
    </dgm:pt>
    <dgm:pt modelId="{9427C294-28B1-6840-95E8-61833F896C75}" type="pres">
      <dgm:prSet presAssocID="{12161BF3-84B2-486C-80C2-34DD9C100E74}" presName="tx1" presStyleLbl="revTx" presStyleIdx="3" presStyleCnt="4"/>
      <dgm:spPr/>
    </dgm:pt>
    <dgm:pt modelId="{CCE2A36B-461E-A544-A0B5-F17673A87EC5}" type="pres">
      <dgm:prSet presAssocID="{12161BF3-84B2-486C-80C2-34DD9C100E74}" presName="vert1" presStyleCnt="0"/>
      <dgm:spPr/>
    </dgm:pt>
  </dgm:ptLst>
  <dgm:cxnLst>
    <dgm:cxn modelId="{8D6AD709-3B20-44FA-A1AA-109F3892B301}" srcId="{97A08557-9EBA-41D9-9227-6DFD1B8F4E5F}" destId="{68142BE7-14B4-4A75-BFE0-FB234C063D16}" srcOrd="2" destOrd="0" parTransId="{FA65DC33-758A-4004-9B78-6488016F238E}" sibTransId="{B7E27888-0776-4048-83F2-19E0CFC475DF}"/>
    <dgm:cxn modelId="{0BCADD3E-2D1B-4651-9E46-DA55A2918060}" srcId="{97A08557-9EBA-41D9-9227-6DFD1B8F4E5F}" destId="{12161BF3-84B2-486C-80C2-34DD9C100E74}" srcOrd="3" destOrd="0" parTransId="{70D56A9B-0494-4495-9E38-0F8DA3494314}" sibTransId="{8E97C204-2BD3-4915-BABB-5FB62F3CFB3A}"/>
    <dgm:cxn modelId="{74BC224A-B36C-4233-A137-1EDA829B38A1}" srcId="{97A08557-9EBA-41D9-9227-6DFD1B8F4E5F}" destId="{040BEC88-EDC9-431E-BD18-015F59CAFFB3}" srcOrd="0" destOrd="0" parTransId="{DF2B55AB-2EA4-4DB8-9421-88E5CEB70294}" sibTransId="{12F608FE-2C39-4CA8-9D15-22BBBD0A258A}"/>
    <dgm:cxn modelId="{C1E2524B-C906-45F7-A350-68F47A822AF5}" srcId="{97A08557-9EBA-41D9-9227-6DFD1B8F4E5F}" destId="{ECB99F94-CC3A-498B-83AC-E2E0E8A146DB}" srcOrd="1" destOrd="0" parTransId="{45F48030-E2F7-4AC6-BFAB-BBCF4D73F4C2}" sibTransId="{95A0DA2B-E52F-4682-91E8-98A5B1786342}"/>
    <dgm:cxn modelId="{45D0A697-ADDC-ED4D-B1D9-5235E420D73D}" type="presOf" srcId="{97A08557-9EBA-41D9-9227-6DFD1B8F4E5F}" destId="{A88BD561-3E75-744E-AD22-5DDC3343BE12}" srcOrd="0" destOrd="0" presId="urn:microsoft.com/office/officeart/2008/layout/LinedList"/>
    <dgm:cxn modelId="{EDBB7B9A-565B-E84D-AAD7-D863F7652C0C}" type="presOf" srcId="{12161BF3-84B2-486C-80C2-34DD9C100E74}" destId="{9427C294-28B1-6840-95E8-61833F896C75}" srcOrd="0" destOrd="0" presId="urn:microsoft.com/office/officeart/2008/layout/LinedList"/>
    <dgm:cxn modelId="{C90D35B2-2E62-0D43-AC0D-B01C5A06F9BB}" type="presOf" srcId="{040BEC88-EDC9-431E-BD18-015F59CAFFB3}" destId="{A3ADD1C1-CF35-3D4E-920A-7C8D87E1C3B8}" srcOrd="0" destOrd="0" presId="urn:microsoft.com/office/officeart/2008/layout/LinedList"/>
    <dgm:cxn modelId="{DFEEC9F9-F60F-6B48-A936-A14E5178AD41}" type="presOf" srcId="{ECB99F94-CC3A-498B-83AC-E2E0E8A146DB}" destId="{C460A44E-65F4-5946-BFBD-BF1F493DC65B}" srcOrd="0" destOrd="0" presId="urn:microsoft.com/office/officeart/2008/layout/LinedList"/>
    <dgm:cxn modelId="{768ECBFE-74D1-164C-8BD5-53BC6D2A6101}" type="presOf" srcId="{68142BE7-14B4-4A75-BFE0-FB234C063D16}" destId="{E4C2D5D4-B443-1249-B193-E248B5C341B7}" srcOrd="0" destOrd="0" presId="urn:microsoft.com/office/officeart/2008/layout/LinedList"/>
    <dgm:cxn modelId="{7684B4FD-BA0E-4540-A780-389879C16702}" type="presParOf" srcId="{A88BD561-3E75-744E-AD22-5DDC3343BE12}" destId="{ABD46903-2B10-AC43-A4C3-70580DD6DEF5}" srcOrd="0" destOrd="0" presId="urn:microsoft.com/office/officeart/2008/layout/LinedList"/>
    <dgm:cxn modelId="{47D49798-84ED-604C-B503-F26638EEA014}" type="presParOf" srcId="{A88BD561-3E75-744E-AD22-5DDC3343BE12}" destId="{3C4A359A-796F-694B-A847-441CB8D0BD76}" srcOrd="1" destOrd="0" presId="urn:microsoft.com/office/officeart/2008/layout/LinedList"/>
    <dgm:cxn modelId="{EF91F3C8-7B22-144C-9397-62A9EFC82DB7}" type="presParOf" srcId="{3C4A359A-796F-694B-A847-441CB8D0BD76}" destId="{A3ADD1C1-CF35-3D4E-920A-7C8D87E1C3B8}" srcOrd="0" destOrd="0" presId="urn:microsoft.com/office/officeart/2008/layout/LinedList"/>
    <dgm:cxn modelId="{098CEE39-C0A9-B14A-A058-278BD97F52E3}" type="presParOf" srcId="{3C4A359A-796F-694B-A847-441CB8D0BD76}" destId="{99984356-5ABA-1142-894A-DA2A1A95F39F}" srcOrd="1" destOrd="0" presId="urn:microsoft.com/office/officeart/2008/layout/LinedList"/>
    <dgm:cxn modelId="{4B8182BA-3525-464D-B6B4-DF70E76745A4}" type="presParOf" srcId="{A88BD561-3E75-744E-AD22-5DDC3343BE12}" destId="{135C0AE1-17B0-1344-8BCA-1BBD4A83EAEF}" srcOrd="2" destOrd="0" presId="urn:microsoft.com/office/officeart/2008/layout/LinedList"/>
    <dgm:cxn modelId="{F281DB45-2509-5442-BFA9-402729A9300B}" type="presParOf" srcId="{A88BD561-3E75-744E-AD22-5DDC3343BE12}" destId="{73C26FC4-A7AB-294F-8E1A-328A0C711BD2}" srcOrd="3" destOrd="0" presId="urn:microsoft.com/office/officeart/2008/layout/LinedList"/>
    <dgm:cxn modelId="{EB3BB62A-229D-2F4E-9348-127603E14E2B}" type="presParOf" srcId="{73C26FC4-A7AB-294F-8E1A-328A0C711BD2}" destId="{C460A44E-65F4-5946-BFBD-BF1F493DC65B}" srcOrd="0" destOrd="0" presId="urn:microsoft.com/office/officeart/2008/layout/LinedList"/>
    <dgm:cxn modelId="{C083FB04-62FF-5D4D-9F47-8AB440C8C69D}" type="presParOf" srcId="{73C26FC4-A7AB-294F-8E1A-328A0C711BD2}" destId="{F65C6A20-D7F7-C147-BBF0-E9E1E4017EC1}" srcOrd="1" destOrd="0" presId="urn:microsoft.com/office/officeart/2008/layout/LinedList"/>
    <dgm:cxn modelId="{1754D2A5-BA38-794E-B842-1D5E8D608840}" type="presParOf" srcId="{A88BD561-3E75-744E-AD22-5DDC3343BE12}" destId="{81F442AC-39F5-3749-80D5-E861AA2DE8B2}" srcOrd="4" destOrd="0" presId="urn:microsoft.com/office/officeart/2008/layout/LinedList"/>
    <dgm:cxn modelId="{977AC66A-1FE3-CB43-BC7D-A684A8DE54DE}" type="presParOf" srcId="{A88BD561-3E75-744E-AD22-5DDC3343BE12}" destId="{417023D8-D370-F84C-93B3-A737E58C9FF4}" srcOrd="5" destOrd="0" presId="urn:microsoft.com/office/officeart/2008/layout/LinedList"/>
    <dgm:cxn modelId="{0B739673-D315-6540-9571-25D082DCAB0C}" type="presParOf" srcId="{417023D8-D370-F84C-93B3-A737E58C9FF4}" destId="{E4C2D5D4-B443-1249-B193-E248B5C341B7}" srcOrd="0" destOrd="0" presId="urn:microsoft.com/office/officeart/2008/layout/LinedList"/>
    <dgm:cxn modelId="{33843B73-C3A6-E542-81E2-0F72082D5B99}" type="presParOf" srcId="{417023D8-D370-F84C-93B3-A737E58C9FF4}" destId="{0528DA3D-70AA-E74B-8CDC-02A01C943302}" srcOrd="1" destOrd="0" presId="urn:microsoft.com/office/officeart/2008/layout/LinedList"/>
    <dgm:cxn modelId="{A10A8252-EF5C-5047-AC15-1630744C8B57}" type="presParOf" srcId="{A88BD561-3E75-744E-AD22-5DDC3343BE12}" destId="{AF2DA151-305E-5F41-8814-11BA95A6D1E4}" srcOrd="6" destOrd="0" presId="urn:microsoft.com/office/officeart/2008/layout/LinedList"/>
    <dgm:cxn modelId="{00FFAEAC-C3F8-9B4E-A621-E88E8663CB63}" type="presParOf" srcId="{A88BD561-3E75-744E-AD22-5DDC3343BE12}" destId="{9C83DE5E-5126-B841-BBBB-EB29FE406DB2}" srcOrd="7" destOrd="0" presId="urn:microsoft.com/office/officeart/2008/layout/LinedList"/>
    <dgm:cxn modelId="{3233C165-C11F-0744-882F-A9EC9994EEB4}" type="presParOf" srcId="{9C83DE5E-5126-B841-BBBB-EB29FE406DB2}" destId="{9427C294-28B1-6840-95E8-61833F896C75}" srcOrd="0" destOrd="0" presId="urn:microsoft.com/office/officeart/2008/layout/LinedList"/>
    <dgm:cxn modelId="{DA111AA9-72CE-0246-865E-33F39571D28A}" type="presParOf" srcId="{9C83DE5E-5126-B841-BBBB-EB29FE406DB2}" destId="{CCE2A36B-461E-A544-A0B5-F17673A87E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46903-2B10-AC43-A4C3-70580DD6DEF5}">
      <dsp:nvSpPr>
        <dsp:cNvPr id="0" name=""/>
        <dsp:cNvSpPr/>
      </dsp:nvSpPr>
      <dsp:spPr>
        <a:xfrm>
          <a:off x="0" y="0"/>
          <a:ext cx="449044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DD1C1-CF35-3D4E-920A-7C8D87E1C3B8}">
      <dsp:nvSpPr>
        <dsp:cNvPr id="0" name=""/>
        <dsp:cNvSpPr/>
      </dsp:nvSpPr>
      <dsp:spPr>
        <a:xfrm>
          <a:off x="0" y="0"/>
          <a:ext cx="4490447" cy="1395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baseline="0"/>
            <a:t>Mélytanulás klasszifikáció agyhullám idősor alapján</a:t>
          </a:r>
          <a:endParaRPr lang="en-US" sz="3000" kern="1200"/>
        </a:p>
      </dsp:txBody>
      <dsp:txXfrm>
        <a:off x="0" y="0"/>
        <a:ext cx="4490447" cy="1395076"/>
      </dsp:txXfrm>
    </dsp:sp>
    <dsp:sp modelId="{135C0AE1-17B0-1344-8BCA-1BBD4A83EAEF}">
      <dsp:nvSpPr>
        <dsp:cNvPr id="0" name=""/>
        <dsp:cNvSpPr/>
      </dsp:nvSpPr>
      <dsp:spPr>
        <a:xfrm>
          <a:off x="0" y="1395075"/>
          <a:ext cx="449044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0A44E-65F4-5946-BFBD-BF1F493DC65B}">
      <dsp:nvSpPr>
        <dsp:cNvPr id="0" name=""/>
        <dsp:cNvSpPr/>
      </dsp:nvSpPr>
      <dsp:spPr>
        <a:xfrm>
          <a:off x="0" y="1395076"/>
          <a:ext cx="4490447" cy="1395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baseline="0"/>
            <a:t>Korreláció mozgás és agyhullámok között</a:t>
          </a:r>
          <a:endParaRPr lang="en-US" sz="3000" kern="1200"/>
        </a:p>
      </dsp:txBody>
      <dsp:txXfrm>
        <a:off x="0" y="1395076"/>
        <a:ext cx="4490447" cy="1395076"/>
      </dsp:txXfrm>
    </dsp:sp>
    <dsp:sp modelId="{81F442AC-39F5-3749-80D5-E861AA2DE8B2}">
      <dsp:nvSpPr>
        <dsp:cNvPr id="0" name=""/>
        <dsp:cNvSpPr/>
      </dsp:nvSpPr>
      <dsp:spPr>
        <a:xfrm>
          <a:off x="0" y="2790151"/>
          <a:ext cx="449044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D5D4-B443-1249-B193-E248B5C341B7}">
      <dsp:nvSpPr>
        <dsp:cNvPr id="0" name=""/>
        <dsp:cNvSpPr/>
      </dsp:nvSpPr>
      <dsp:spPr>
        <a:xfrm>
          <a:off x="0" y="2790152"/>
          <a:ext cx="4490447" cy="1395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baseline="0"/>
            <a:t>Korábbi munkákban előre meghatározott ablak klasszifikációja</a:t>
          </a:r>
          <a:endParaRPr lang="en-US" sz="3000" kern="1200"/>
        </a:p>
      </dsp:txBody>
      <dsp:txXfrm>
        <a:off x="0" y="2790152"/>
        <a:ext cx="4490447" cy="1395076"/>
      </dsp:txXfrm>
    </dsp:sp>
    <dsp:sp modelId="{AF2DA151-305E-5F41-8814-11BA95A6D1E4}">
      <dsp:nvSpPr>
        <dsp:cNvPr id="0" name=""/>
        <dsp:cNvSpPr/>
      </dsp:nvSpPr>
      <dsp:spPr>
        <a:xfrm>
          <a:off x="0" y="4185228"/>
          <a:ext cx="449044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7C294-28B1-6840-95E8-61833F896C75}">
      <dsp:nvSpPr>
        <dsp:cNvPr id="0" name=""/>
        <dsp:cNvSpPr/>
      </dsp:nvSpPr>
      <dsp:spPr>
        <a:xfrm>
          <a:off x="0" y="4185228"/>
          <a:ext cx="4490447" cy="1395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baseline="0"/>
            <a:t>Nekünk az állapotváltozás határai kellettek</a:t>
          </a:r>
          <a:endParaRPr lang="en-US" sz="3000" kern="1200"/>
        </a:p>
      </dsp:txBody>
      <dsp:txXfrm>
        <a:off x="0" y="4185228"/>
        <a:ext cx="4490447" cy="1395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8B3F4-862A-7E4C-97B5-F9B77EAB3790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05ED1-E17B-0646-B6CF-A6BD70E1BBF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94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noProof="0" dirty="0">
                <a:effectLst/>
                <a:latin typeface="NimbusRomNo9L"/>
              </a:rPr>
              <a:t>Az </a:t>
            </a:r>
            <a:r>
              <a:rPr lang="hu-HU" sz="1800" noProof="0" dirty="0" err="1">
                <a:effectLst/>
                <a:latin typeface="NimbusRomNo9L"/>
              </a:rPr>
              <a:t>alvási</a:t>
            </a:r>
            <a:r>
              <a:rPr lang="hu-HU" sz="1800" noProof="0" dirty="0">
                <a:effectLst/>
                <a:latin typeface="NimbusRomNo9L"/>
              </a:rPr>
              <a:t> </a:t>
            </a:r>
            <a:r>
              <a:rPr lang="hu-HU" sz="1800" noProof="0" dirty="0" err="1">
                <a:effectLst/>
                <a:latin typeface="NimbusRomNo9L"/>
              </a:rPr>
              <a:t>minták</a:t>
            </a:r>
            <a:r>
              <a:rPr lang="hu-HU" sz="1800" noProof="0" dirty="0">
                <a:effectLst/>
                <a:latin typeface="NimbusRomNo9L"/>
              </a:rPr>
              <a:t> </a:t>
            </a:r>
            <a:r>
              <a:rPr lang="hu-HU" sz="1800" noProof="0" dirty="0" err="1">
                <a:effectLst/>
                <a:latin typeface="NimbusRomNo9L"/>
              </a:rPr>
              <a:t>monitorozása</a:t>
            </a:r>
            <a:r>
              <a:rPr lang="hu-HU" sz="1800" noProof="0" dirty="0">
                <a:effectLst/>
                <a:latin typeface="NimbusRomNo9L"/>
              </a:rPr>
              <a:t> elengedhetetlen </a:t>
            </a:r>
            <a:r>
              <a:rPr lang="hu-HU" sz="1800" noProof="0" dirty="0" err="1">
                <a:effectLst/>
                <a:latin typeface="NimbusRomNo9L"/>
              </a:rPr>
              <a:t>fontosságú</a:t>
            </a:r>
            <a:r>
              <a:rPr lang="hu-HU" sz="1800" noProof="0" dirty="0">
                <a:effectLst/>
                <a:latin typeface="NimbusRomNo9L"/>
              </a:rPr>
              <a:t> az </a:t>
            </a:r>
            <a:r>
              <a:rPr lang="hu-HU" sz="1800" noProof="0" dirty="0" err="1">
                <a:effectLst/>
                <a:latin typeface="NimbusRomNo9L"/>
              </a:rPr>
              <a:t>alvással</a:t>
            </a:r>
            <a:r>
              <a:rPr lang="hu-HU" sz="1800" noProof="0" dirty="0">
                <a:effectLst/>
                <a:latin typeface="NimbusRomNo9L"/>
              </a:rPr>
              <a:t> kapcsolatos </a:t>
            </a:r>
            <a:r>
              <a:rPr lang="hu-HU" sz="1800" noProof="0" dirty="0" err="1">
                <a:effectLst/>
                <a:latin typeface="NimbusRomNo9L"/>
              </a:rPr>
              <a:t>kutatások</a:t>
            </a:r>
            <a:r>
              <a:rPr lang="hu-HU" sz="1800" noProof="0" dirty="0">
                <a:effectLst/>
                <a:latin typeface="NimbusRomNo9L"/>
              </a:rPr>
              <a:t> és vizsgálatok során. A hagyományos mód erre specializált és drága eszközök igénybevételével szemben a mindennapi okosórák giroszkópjának használatával költséghatékony megoldást tudunk nyújtani a problémára.</a:t>
            </a:r>
            <a:endParaRPr lang="hu-H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05ED1-E17B-0646-B6CF-A6BD70E1BBF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772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05ED1-E17B-0646-B6CF-A6BD70E1BBF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652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8E779747-F900-0D4E-980E-3A2633891B4A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2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C72806C-FD7B-1544-A559-54E6F89C169A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6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5DC6B2A-FF10-224D-90CB-063489F8FFB0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8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E5551F4-4586-2D41-9771-DE6CE8B0F4A6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0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8A04D9C-2526-7946-926F-DC1F5E4C8853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5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035AA1A-EA50-5048-9B7F-00A96531F5EB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1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570EA13-757D-9F45-90B8-0083D3F1DA47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86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6E09706-75BF-8640-9BC7-4E47197827D2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4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CFC3F0B-B649-3241-8BE6-CCE9239DC389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6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241EA60-6610-BC47-B0C4-C44C726571B9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Biró Ádám M., Szalay Bálint, Szenyán Zsombor - Alvási fázisok 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425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2FE57FD-5835-1A4A-902E-8BD2689D26BF}" type="datetime1">
              <a:rPr lang="en-US" smtClean="0"/>
              <a:t>12/17/23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Biró Ádám M., Szalay Bálint, Szenyán Zsombor - Alvási fázisok érzékelése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87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6D621997-02A6-FB45-ACD4-9A2E2733304C}" type="datetime1">
              <a:rPr lang="en-US" smtClean="0"/>
              <a:t>12/17/23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spc="50"/>
              <a:t>Biró Ádám M., Szalay Bálint, Szenyán Zsombor - Alvási fázisok érzékelése</a:t>
            </a:r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7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43" r:id="rId6"/>
    <p:sldLayoutId id="2147483738" r:id="rId7"/>
    <p:sldLayoutId id="2147483739" r:id="rId8"/>
    <p:sldLayoutId id="2147483740" r:id="rId9"/>
    <p:sldLayoutId id="2147483742" r:id="rId10"/>
    <p:sldLayoutId id="214748374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9E61A-9BD6-0F36-1D5D-86EB86EC2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736" y="640081"/>
            <a:ext cx="5916145" cy="3812102"/>
          </a:xfrm>
        </p:spPr>
        <p:txBody>
          <a:bodyPr anchor="b">
            <a:normAutofit/>
          </a:bodyPr>
          <a:lstStyle/>
          <a:p>
            <a:pPr algn="l"/>
            <a:r>
              <a:rPr lang="hu-HU" sz="4200" dirty="0">
                <a:solidFill>
                  <a:schemeClr val="bg1"/>
                </a:solidFill>
              </a:rPr>
              <a:t>Alvási fázisok érzékelése gyorsulásmérő adatok alapján mélytanulás használatával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B5E87-4206-E8F5-450C-F21DF1641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735" y="4646030"/>
            <a:ext cx="6209957" cy="1344868"/>
          </a:xfrm>
        </p:spPr>
        <p:txBody>
          <a:bodyPr anchor="t">
            <a:normAutofit/>
          </a:bodyPr>
          <a:lstStyle/>
          <a:p>
            <a:pPr algn="l">
              <a:lnSpc>
                <a:spcPct val="91000"/>
              </a:lnSpc>
            </a:pPr>
            <a:r>
              <a:rPr lang="hu-HU" sz="2100" dirty="0"/>
              <a:t>Biró Ádám Márk, Szalay Bálint, Szenyán Zsombor</a:t>
            </a:r>
          </a:p>
          <a:p>
            <a:pPr algn="l">
              <a:lnSpc>
                <a:spcPct val="91000"/>
              </a:lnSpc>
            </a:pPr>
            <a:r>
              <a:rPr lang="hu-HU" sz="2100" dirty="0"/>
              <a:t>2023. 12. 19.</a:t>
            </a:r>
          </a:p>
        </p:txBody>
      </p:sp>
      <p:pic>
        <p:nvPicPr>
          <p:cNvPr id="42" name="Picture 41" descr="A colorful swirls of paint&#10;&#10;Description automatically generated with medium confidence">
            <a:extLst>
              <a:ext uri="{FF2B5EF4-FFF2-40B4-BE49-F238E27FC236}">
                <a16:creationId xmlns:a16="http://schemas.microsoft.com/office/drawing/2014/main" id="{614B456D-9006-AC48-B9D1-409158550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8" r="32850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0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25C79-F53D-080B-6AD9-24DE2FD4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hu-HU" sz="6100">
                <a:solidFill>
                  <a:schemeClr val="tx1"/>
                </a:solidFill>
              </a:rPr>
              <a:t>Köszönjük a figyelmet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0BC9-C878-C304-F0C1-F1C99916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658484" cy="3594100"/>
          </a:xfrm>
        </p:spPr>
        <p:txBody>
          <a:bodyPr anchor="t">
            <a:normAutofit/>
          </a:bodyPr>
          <a:lstStyle/>
          <a:p>
            <a:r>
              <a:rPr lang="hu-HU" dirty="0"/>
              <a:t>Biró Ádám Márk </a:t>
            </a:r>
            <a:r>
              <a:rPr lang="hu-HU" dirty="0" err="1"/>
              <a:t>biro.adam@edu.bme.hu</a:t>
            </a:r>
            <a:r>
              <a:rPr lang="hu-HU" dirty="0"/>
              <a:t> </a:t>
            </a:r>
          </a:p>
          <a:p>
            <a:r>
              <a:rPr lang="hu-HU" dirty="0"/>
              <a:t>Bálint Szalay </a:t>
            </a:r>
            <a:r>
              <a:rPr lang="hu-HU" dirty="0" err="1"/>
              <a:t>balint.szalay@edu.bme.hu</a:t>
            </a:r>
            <a:r>
              <a:rPr lang="hu-HU" dirty="0"/>
              <a:t> </a:t>
            </a:r>
          </a:p>
          <a:p>
            <a:r>
              <a:rPr lang="hu-HU" dirty="0"/>
              <a:t>Zsombor Szenyán </a:t>
            </a:r>
            <a:r>
              <a:rPr lang="hu-HU" dirty="0" err="1"/>
              <a:t>zsomborszenyan@edu.bme.hu</a:t>
            </a:r>
            <a:endParaRPr lang="hu-HU" dirty="0"/>
          </a:p>
        </p:txBody>
      </p:sp>
      <p:pic>
        <p:nvPicPr>
          <p:cNvPr id="13" name="Picture 12" descr="Elektronikus részegységek fehér háttérrel">
            <a:extLst>
              <a:ext uri="{FF2B5EF4-FFF2-40B4-BE49-F238E27FC236}">
                <a16:creationId xmlns:a16="http://schemas.microsoft.com/office/drawing/2014/main" id="{EC2A99B5-AE2E-AC1B-4F07-2808BFAEC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52" r="-1" b="-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9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3BA0E-1723-B83F-CC4D-0E28C0F3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Kihívás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473826-4632-77CA-F417-DE8FC6B8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Alvási minták felismerése az egészségügyben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Hagyományos módszerek drágák vagy pontatlanok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Csuklón hordható óra költséghatékony</a:t>
            </a:r>
          </a:p>
        </p:txBody>
      </p:sp>
      <p:pic>
        <p:nvPicPr>
          <p:cNvPr id="7" name="Picture 6" descr="Sleeping baby covered with blue quilt">
            <a:extLst>
              <a:ext uri="{FF2B5EF4-FFF2-40B4-BE49-F238E27FC236}">
                <a16:creationId xmlns:a16="http://schemas.microsoft.com/office/drawing/2014/main" id="{92D6265D-8EDA-B058-F095-C0BB57140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8" r="1" b="10435"/>
          <a:stretch/>
        </p:blipFill>
        <p:spPr>
          <a:xfrm>
            <a:off x="6094474" y="10"/>
            <a:ext cx="6097526" cy="3428990"/>
          </a:xfrm>
          <a:prstGeom prst="rect">
            <a:avLst/>
          </a:prstGeom>
        </p:spPr>
      </p:pic>
      <p:pic>
        <p:nvPicPr>
          <p:cNvPr id="5" name="Picture 4" descr="Doctor holding patients hand">
            <a:extLst>
              <a:ext uri="{FF2B5EF4-FFF2-40B4-BE49-F238E27FC236}">
                <a16:creationId xmlns:a16="http://schemas.microsoft.com/office/drawing/2014/main" id="{7DF37F1E-E72E-1CA1-5DCE-651ECD18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72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FCCC4-B997-5880-5291-83E4DD34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282" y="6356350"/>
            <a:ext cx="6099048" cy="365125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Biró Ádám M., Szalay Bálint, Szenyán Zsombor - Alvási fázisok érzékelése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6C67-BCEE-F760-79E7-46AA1A86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119" y="5999162"/>
            <a:ext cx="932688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2</a:t>
            </a:fld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572198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88287E2-1600-B715-015F-0FB0B0B57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" t="1" r="52574" b="1"/>
          <a:stretch/>
        </p:blipFill>
        <p:spPr>
          <a:xfrm>
            <a:off x="6094474" y="10"/>
            <a:ext cx="6096002" cy="6857990"/>
          </a:xfrm>
          <a:prstGeom prst="rect">
            <a:avLst/>
          </a:prstGeom>
        </p:spPr>
      </p:pic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07390-8251-2A4E-7A96-AA44E257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hu-HU" sz="6100">
                <a:solidFill>
                  <a:schemeClr val="tx1"/>
                </a:solidFill>
              </a:rPr>
              <a:t>Adathalmaz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A7AB-F6E3-6A4A-3FD2-8294EA67E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 err="1"/>
              <a:t>Kaggle</a:t>
            </a:r>
            <a:r>
              <a:rPr lang="hu-HU" sz="1800"/>
              <a:t> </a:t>
            </a:r>
            <a:r>
              <a:rPr lang="en-US" sz="1800" b="1" i="0" u="none" strike="noStrike">
                <a:effectLst/>
                <a:latin typeface="Inter"/>
              </a:rPr>
              <a:t>Child Mind Institute - Detect Sleep States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270 többnapos csuklóra rögzített gyorsulásmérő mérések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2 eseménytípus: elalvás, felkelés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5 másodpercenként: gyorsulás, csukló és törzs által bezárt szög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Feladat: 2 eseménytípus bekövetkezésének felismerése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Egy éjszaka csak 1 periódus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22B31-4484-11FA-345A-CCCC64EB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805" y="6357938"/>
            <a:ext cx="6096002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Biró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Ádám</a:t>
            </a:r>
            <a:r>
              <a:rPr lang="en-US" dirty="0">
                <a:solidFill>
                  <a:schemeClr val="tx1"/>
                </a:solidFill>
              </a:rPr>
              <a:t> M., </a:t>
            </a:r>
            <a:r>
              <a:rPr lang="en-US" dirty="0" err="1">
                <a:solidFill>
                  <a:schemeClr val="tx1"/>
                </a:solidFill>
              </a:rPr>
              <a:t>Szalay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Bálint</a:t>
            </a:r>
            <a:r>
              <a:rPr lang="en-US" dirty="0">
                <a:solidFill>
                  <a:schemeClr val="tx1"/>
                </a:solidFill>
              </a:rPr>
              <a:t>, Szenyán </a:t>
            </a:r>
            <a:r>
              <a:rPr lang="en-US" dirty="0" err="1">
                <a:solidFill>
                  <a:schemeClr val="tx1"/>
                </a:solidFill>
              </a:rPr>
              <a:t>Zsombor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Alvási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fázisok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927E-094F-6834-32D3-E13DC00A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805" y="5999162"/>
            <a:ext cx="932688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3</a:t>
            </a:fld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410795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02124-F151-319F-C00A-412221FD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hu-HU" sz="6100" dirty="0"/>
              <a:t>Lehetséges megoldások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35FA86-E6E1-15E8-B988-1DA1B5294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341588"/>
              </p:ext>
            </p:extLst>
          </p:nvPr>
        </p:nvGraphicFramePr>
        <p:xfrm>
          <a:off x="6737940" y="643467"/>
          <a:ext cx="4490447" cy="5580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4E13C-1636-183B-FA03-722D23EA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185" y="6356350"/>
            <a:ext cx="5810103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Biró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Ádám</a:t>
            </a:r>
            <a:r>
              <a:rPr lang="en-US" dirty="0">
                <a:solidFill>
                  <a:schemeClr val="bg1"/>
                </a:solidFill>
              </a:rPr>
              <a:t> M., </a:t>
            </a:r>
            <a:r>
              <a:rPr lang="en-US" dirty="0" err="1">
                <a:solidFill>
                  <a:schemeClr val="bg1"/>
                </a:solidFill>
              </a:rPr>
              <a:t>Szalay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Bálint</a:t>
            </a:r>
            <a:r>
              <a:rPr lang="en-US" dirty="0">
                <a:solidFill>
                  <a:schemeClr val="bg1"/>
                </a:solidFill>
              </a:rPr>
              <a:t>, Szenyán </a:t>
            </a:r>
            <a:r>
              <a:rPr lang="en-US" dirty="0" err="1">
                <a:solidFill>
                  <a:schemeClr val="bg1"/>
                </a:solidFill>
              </a:rPr>
              <a:t>Zsombor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Alvási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fázisok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érzékelése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D34F-FCD9-45F3-D039-A830AB3B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185" y="5991225"/>
            <a:ext cx="932688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>
                <a:solidFill>
                  <a:schemeClr val="bg1"/>
                </a:solidFill>
              </a:rPr>
              <a:pPr algn="l"/>
              <a:t>4</a:t>
            </a:fld>
            <a:r>
              <a:rPr lang="en-US" dirty="0">
                <a:solidFill>
                  <a:schemeClr val="bg1"/>
                </a:solidFill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08584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66091B-3E48-445D-9D54-63D9E801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477F8F-3259-4F49-9F98-9097DDBD9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3152632"/>
            <a:ext cx="12190476" cy="3705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9E172-B806-DC79-30A5-1A87CDD8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3641834"/>
            <a:ext cx="5128260" cy="2486011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Váltópont észlelés</a:t>
            </a:r>
          </a:p>
        </p:txBody>
      </p:sp>
      <p:pic>
        <p:nvPicPr>
          <p:cNvPr id="5" name="Picture 4" descr="Példák a három osztályba tartozó tanítómintákból">
            <a:extLst>
              <a:ext uri="{FF2B5EF4-FFF2-40B4-BE49-F238E27FC236}">
                <a16:creationId xmlns:a16="http://schemas.microsoft.com/office/drawing/2014/main" id="{1AD64C22-DAE0-700C-4FB5-FF0E3601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" y="562553"/>
            <a:ext cx="12179515" cy="23445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6E6B-6052-1F70-4057-976814D3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383" y="3637264"/>
            <a:ext cx="4427310" cy="2490581"/>
          </a:xfrm>
        </p:spPr>
        <p:txBody>
          <a:bodyPr anchor="ctr"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Felismerni azt a pillanatot amikor állapotváltozás történik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Idősor ablakokra bontása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Ablak klasszifikációja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Konvolúciós neurális háló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93F7C-360C-DFA1-9E99-348C8FF8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029" y="6251922"/>
            <a:ext cx="584697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Biró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Ádám</a:t>
            </a:r>
            <a:r>
              <a:rPr lang="en-US" dirty="0">
                <a:solidFill>
                  <a:schemeClr val="tx1"/>
                </a:solidFill>
              </a:rPr>
              <a:t> M., </a:t>
            </a:r>
            <a:r>
              <a:rPr lang="en-US" dirty="0" err="1">
                <a:solidFill>
                  <a:schemeClr val="tx1"/>
                </a:solidFill>
              </a:rPr>
              <a:t>Szalay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Bálint</a:t>
            </a:r>
            <a:r>
              <a:rPr lang="en-US" dirty="0">
                <a:solidFill>
                  <a:schemeClr val="tx1"/>
                </a:solidFill>
              </a:rPr>
              <a:t>, Szenyán </a:t>
            </a:r>
            <a:r>
              <a:rPr lang="en-US" dirty="0" err="1">
                <a:solidFill>
                  <a:schemeClr val="tx1"/>
                </a:solidFill>
              </a:rPr>
              <a:t>Zsombor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Alvási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fázisok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érzékelése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80010-02CA-3FED-DBD7-85EF5D72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349" y="6261559"/>
            <a:ext cx="932688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5</a:t>
            </a:fld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43142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élda a predikcióra. A felső diagramon a modell által meghatározott események láthatók, a középső diagramon az illesztett és szűrt alvási periódusok, alul pedig a valódi események. Az ENMO kék, a Z-angle naranccsárga, a felébredési események piros, az elalvási események illetve az alvási fázisok zölddel vannak jelölve.">
            <a:extLst>
              <a:ext uri="{FF2B5EF4-FFF2-40B4-BE49-F238E27FC236}">
                <a16:creationId xmlns:a16="http://schemas.microsoft.com/office/drawing/2014/main" id="{CD9752EC-AABB-859F-B5D2-97826366A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7" r="36442"/>
          <a:stretch/>
        </p:blipFill>
        <p:spPr>
          <a:xfrm>
            <a:off x="6092950" y="10"/>
            <a:ext cx="6097526" cy="685799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8C671-71AF-5683-A022-0C2D478E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Váltópont predikció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8ACC-F696-F06F-C725-7A2EDA235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/>
              <a:t>Idősoron fix méretű ablak csúsztatása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/>
              <a:t>Egymáshoz közel lévő események összevonása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/>
              <a:t>Prediktált eseményekre intervallum illesztése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/>
              <a:t>Leghosszabb intervallum kiválasztása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C1F417-86E0-8EF4-35F1-B3A73F6C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207" y="6356350"/>
            <a:ext cx="6097526" cy="365125"/>
          </a:xfrm>
        </p:spPr>
        <p:txBody>
          <a:bodyPr/>
          <a:lstStyle/>
          <a:p>
            <a:r>
              <a:rPr lang="en-US" sz="1050" dirty="0" err="1">
                <a:solidFill>
                  <a:schemeClr val="tx1"/>
                </a:solidFill>
              </a:rPr>
              <a:t>Biró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Ádám</a:t>
            </a:r>
            <a:r>
              <a:rPr lang="en-US" sz="1050" dirty="0">
                <a:solidFill>
                  <a:schemeClr val="tx1"/>
                </a:solidFill>
              </a:rPr>
              <a:t> M., </a:t>
            </a:r>
            <a:r>
              <a:rPr lang="en-US" sz="1050" dirty="0" err="1">
                <a:solidFill>
                  <a:schemeClr val="tx1"/>
                </a:solidFill>
              </a:rPr>
              <a:t>Szalay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Bálint</a:t>
            </a:r>
            <a:r>
              <a:rPr lang="en-US" sz="1050" dirty="0">
                <a:solidFill>
                  <a:schemeClr val="tx1"/>
                </a:solidFill>
              </a:rPr>
              <a:t>, Szenyán </a:t>
            </a:r>
            <a:r>
              <a:rPr lang="en-US" sz="900" dirty="0" err="1">
                <a:solidFill>
                  <a:schemeClr val="tx1"/>
                </a:solidFill>
              </a:rPr>
              <a:t>Zsombor</a:t>
            </a:r>
            <a:r>
              <a:rPr lang="en-US" sz="1050" dirty="0">
                <a:solidFill>
                  <a:schemeClr val="tx1"/>
                </a:solidFill>
              </a:rPr>
              <a:t> - </a:t>
            </a:r>
            <a:r>
              <a:rPr lang="en-US" sz="1050" dirty="0" err="1">
                <a:solidFill>
                  <a:schemeClr val="tx1"/>
                </a:solidFill>
              </a:rPr>
              <a:t>Alvási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fázisok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érzékelése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73C174-E09E-B756-9B52-867F2AEC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8207" y="5999162"/>
            <a:ext cx="932688" cy="365125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6</a:t>
            </a:fld>
            <a:r>
              <a:rPr lang="en-US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6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A5C1A-9C41-AD4B-8A1A-4BB736CD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>
            <a:normAutofit/>
          </a:bodyPr>
          <a:lstStyle/>
          <a:p>
            <a:r>
              <a:rPr lang="hu-HU" sz="5100"/>
              <a:t>Pillanatnyi állapot osztályozása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F8E3-E83E-8351-5888-4C0C46277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Minden egyes lépésben: alvás vagy ébrenlét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Fix hosszúságú ablak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0: ébrenlét, 1: alvás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Kétirányú LSTM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Picture 4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D1C65071-0084-1F89-2843-25A9F4CC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05" y="1983767"/>
            <a:ext cx="6085195" cy="28904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CBB7-0845-91FE-ABCD-94481175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438" y="6356350"/>
            <a:ext cx="4981512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Biró Ádám M., Szalay Bálint, Szenyán Zsombor - Alvási fázisok érzékelése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8A429-307F-C304-CA8C-9825409C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7</a:t>
            </a:fld>
            <a:r>
              <a:rPr lang="en-US" dirty="0"/>
              <a:t>/10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9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66091B-3E48-445D-9D54-63D9E801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477F8F-3259-4F49-9F98-9097DDBD9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3152632"/>
            <a:ext cx="12190476" cy="3705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FBBFF-3CC1-48EC-74CC-F30ADAFDB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3641834"/>
            <a:ext cx="5128260" cy="2486011"/>
          </a:xfrm>
        </p:spPr>
        <p:txBody>
          <a:bodyPr>
            <a:normAutofit/>
          </a:bodyPr>
          <a:lstStyle/>
          <a:p>
            <a:r>
              <a:rPr lang="hu-HU" sz="5600">
                <a:solidFill>
                  <a:schemeClr val="tx1"/>
                </a:solidFill>
              </a:rPr>
              <a:t>Pillanatnyi állapot predikció</a:t>
            </a:r>
          </a:p>
        </p:txBody>
      </p:sp>
      <p:pic>
        <p:nvPicPr>
          <p:cNvPr id="6" name="Picture 5" descr="Példa a predikcióra a pillanatnyi állapot osztályozásos módszerrel. A prediktált alvási periódusok pirossal, a tényleges alvási periódusok kékkel, a kettő átfedése pedig lilával van jelölve.">
            <a:extLst>
              <a:ext uri="{FF2B5EF4-FFF2-40B4-BE49-F238E27FC236}">
                <a16:creationId xmlns:a16="http://schemas.microsoft.com/office/drawing/2014/main" id="{3B256A24-C039-8E18-5473-2C04C9E4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" y="1264383"/>
            <a:ext cx="12190475" cy="11580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8591-3372-9723-323A-62B77A724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808" y="3637264"/>
            <a:ext cx="5369383" cy="2490581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600" dirty="0"/>
              <a:t>Idősor </a:t>
            </a:r>
            <a:r>
              <a:rPr lang="hu-H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⟶ </a:t>
            </a:r>
            <a:r>
              <a:rPr lang="hu-HU" sz="1600" dirty="0">
                <a:ea typeface="Cambria Math" panose="02040503050406030204" pitchFamily="18" charset="0"/>
              </a:rPr>
              <a:t>Szeletek</a:t>
            </a:r>
            <a:r>
              <a:rPr lang="hu-H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⟶ </a:t>
            </a:r>
            <a:r>
              <a:rPr lang="hu-HU" sz="1600" dirty="0">
                <a:ea typeface="Cambria Math" panose="02040503050406030204" pitchFamily="18" charset="0"/>
              </a:rPr>
              <a:t>Neurális háló </a:t>
            </a:r>
            <a:r>
              <a:rPr lang="hu-H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⟶ </a:t>
            </a:r>
            <a:r>
              <a:rPr lang="hu-HU" sz="1600" dirty="0">
                <a:ea typeface="Cambria Math" panose="02040503050406030204" pitchFamily="18" charset="0"/>
              </a:rPr>
              <a:t>Összefűzés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600" dirty="0">
                <a:ea typeface="Cambria Math" panose="02040503050406030204" pitchFamily="18" charset="0"/>
              </a:rPr>
              <a:t>Prediktált valószínűségeken mozgóátlag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600" dirty="0">
                <a:ea typeface="Cambria Math" panose="02040503050406030204" pitchFamily="18" charset="0"/>
              </a:rPr>
              <a:t>0.5-nél nagyobb értékek alvás, kisebb értékek ébrenlét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600" dirty="0">
                <a:ea typeface="Cambria Math" panose="02040503050406030204" pitchFamily="18" charset="0"/>
              </a:rPr>
              <a:t>Így kapott periódusokat szűrjük és a leghosszabbat választjuk</a:t>
            </a:r>
            <a:endParaRPr lang="hu-HU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011F0-5E6D-7726-12E5-CB8FE653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55046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err="1"/>
              <a:t>Biró</a:t>
            </a:r>
            <a:r>
              <a:rPr lang="en-US" sz="1000"/>
              <a:t> </a:t>
            </a:r>
            <a:r>
              <a:rPr lang="en-US" sz="1000" err="1"/>
              <a:t>Ádám</a:t>
            </a:r>
            <a:r>
              <a:rPr lang="en-US" sz="1000"/>
              <a:t> M., </a:t>
            </a:r>
            <a:r>
              <a:rPr lang="en-US" sz="1000" err="1"/>
              <a:t>Szalay</a:t>
            </a:r>
            <a:r>
              <a:rPr lang="en-US" sz="1000"/>
              <a:t> </a:t>
            </a:r>
            <a:r>
              <a:rPr lang="en-US" sz="1000" err="1"/>
              <a:t>Bálint</a:t>
            </a:r>
            <a:r>
              <a:rPr lang="en-US" sz="1000"/>
              <a:t>, Szenyán </a:t>
            </a:r>
            <a:r>
              <a:rPr lang="en-US" sz="1000" err="1"/>
              <a:t>Zsombor</a:t>
            </a:r>
            <a:r>
              <a:rPr lang="en-US" sz="1000"/>
              <a:t> - </a:t>
            </a:r>
            <a:r>
              <a:rPr lang="en-US" sz="1000" err="1"/>
              <a:t>Alvási</a:t>
            </a:r>
            <a:r>
              <a:rPr lang="en-US" sz="1000"/>
              <a:t> </a:t>
            </a:r>
            <a:r>
              <a:rPr lang="en-US" sz="1000" err="1"/>
              <a:t>fázisok</a:t>
            </a:r>
            <a:r>
              <a:rPr lang="en-US" sz="1000"/>
              <a:t> </a:t>
            </a:r>
            <a:r>
              <a:rPr lang="en-US" sz="1000" err="1"/>
              <a:t>érzékelése</a:t>
            </a:r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F35EE-0903-8A3D-949F-A5B1076D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 smtClean="0"/>
              <a:pPr algn="l">
                <a:spcAft>
                  <a:spcPts val="600"/>
                </a:spcAft>
              </a:pPr>
              <a:t>8</a:t>
            </a:fld>
            <a:r>
              <a:rPr lang="en-US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92944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28BC4-D15F-EACD-BD06-5C80D394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hu-HU" sz="4600">
                <a:solidFill>
                  <a:schemeClr val="tx1"/>
                </a:solidFill>
              </a:rPr>
              <a:t>Eredmények és korlátozások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2716-EE16-8438-2A49-9AB1AAAF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esemény detekciós átlagos pontosság metrika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Váltópont detekció: 0.367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Pillanatnyi állapot osztályozás: 0.317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Pontosan felismerik a felébredési és alvási eseményeket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Sok fals pozitív predikciót is adnak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hu-HU" sz="1800"/>
              <a:t>Nem tudják megfelelően megkülönböztetni a tényleges alvást a tétlenségtől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F2678-C3EA-5361-8518-4DCCFEA9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243" y="6337300"/>
            <a:ext cx="4981512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err="1"/>
              <a:t>Biró</a:t>
            </a:r>
            <a:r>
              <a:rPr lang="en-US" sz="900"/>
              <a:t> </a:t>
            </a:r>
            <a:r>
              <a:rPr lang="en-US" sz="900" err="1"/>
              <a:t>Ádám</a:t>
            </a:r>
            <a:r>
              <a:rPr lang="en-US" sz="900"/>
              <a:t> M., </a:t>
            </a:r>
            <a:r>
              <a:rPr lang="en-US" sz="900" err="1"/>
              <a:t>Szalay</a:t>
            </a:r>
            <a:r>
              <a:rPr lang="en-US" sz="900"/>
              <a:t> </a:t>
            </a:r>
            <a:r>
              <a:rPr lang="en-US" sz="900" err="1"/>
              <a:t>Bálint</a:t>
            </a:r>
            <a:r>
              <a:rPr lang="en-US" sz="900"/>
              <a:t>, Szenyán </a:t>
            </a:r>
            <a:r>
              <a:rPr lang="en-US" sz="900" err="1"/>
              <a:t>Zsombor</a:t>
            </a:r>
            <a:r>
              <a:rPr lang="en-US" sz="900"/>
              <a:t> - </a:t>
            </a:r>
            <a:r>
              <a:rPr lang="en-US" sz="900" err="1"/>
              <a:t>Alvási</a:t>
            </a:r>
            <a:r>
              <a:rPr lang="en-US" sz="900"/>
              <a:t> </a:t>
            </a:r>
            <a:r>
              <a:rPr lang="en-US" sz="900" err="1"/>
              <a:t>fázisok</a:t>
            </a:r>
            <a:r>
              <a:rPr lang="en-US" sz="900"/>
              <a:t> </a:t>
            </a:r>
            <a:r>
              <a:rPr lang="en-US" sz="900" err="1"/>
              <a:t>érzékelése</a:t>
            </a:r>
            <a:endParaRPr lang="en-US" sz="900"/>
          </a:p>
        </p:txBody>
      </p:sp>
      <p:pic>
        <p:nvPicPr>
          <p:cNvPr id="20" name="Picture 19" descr="Füves mezőn kanyargó ösvény">
            <a:extLst>
              <a:ext uri="{FF2B5EF4-FFF2-40B4-BE49-F238E27FC236}">
                <a16:creationId xmlns:a16="http://schemas.microsoft.com/office/drawing/2014/main" id="{ED2B18AB-B643-1AD3-22E5-E37CA8010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0" r="20081" b="-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07F97-928D-6550-FB98-783089DF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8556" y="6356349"/>
            <a:ext cx="93268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97E8200-1950-409B-82E7-99938E7AE355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9</a:t>
            </a:fld>
            <a:r>
              <a:rPr lang="en-US" dirty="0">
                <a:solidFill>
                  <a:srgbClr val="FFFFFF"/>
                </a:solidFill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6235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1A2C2F"/>
      </a:dk2>
      <a:lt2>
        <a:srgbClr val="F1F3F0"/>
      </a:lt2>
      <a:accent1>
        <a:srgbClr val="AE4DC3"/>
      </a:accent1>
      <a:accent2>
        <a:srgbClr val="6E3FB3"/>
      </a:accent2>
      <a:accent3>
        <a:srgbClr val="4D4EC3"/>
      </a:accent3>
      <a:accent4>
        <a:srgbClr val="3B6DB1"/>
      </a:accent4>
      <a:accent5>
        <a:srgbClr val="4DB1C3"/>
      </a:accent5>
      <a:accent6>
        <a:srgbClr val="3BB193"/>
      </a:accent6>
      <a:hlink>
        <a:srgbClr val="3E93BC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416</Words>
  <Application>Microsoft Macintosh PowerPoint</Application>
  <PresentationFormat>Widescreen</PresentationFormat>
  <Paragraphs>69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Cambria Math</vt:lpstr>
      <vt:lpstr>Franklin Gothic Demi Cond</vt:lpstr>
      <vt:lpstr>Franklin Gothic Medium</vt:lpstr>
      <vt:lpstr>Inter</vt:lpstr>
      <vt:lpstr>NimbusRomNo9L</vt:lpstr>
      <vt:lpstr>Wingdings</vt:lpstr>
      <vt:lpstr>JuxtaposeVTI</vt:lpstr>
      <vt:lpstr>Alvási fázisok érzékelése gyorsulásmérő adatok alapján mélytanulás használatával</vt:lpstr>
      <vt:lpstr>Kihívás</vt:lpstr>
      <vt:lpstr>Adathalmaz</vt:lpstr>
      <vt:lpstr>Lehetséges megoldások</vt:lpstr>
      <vt:lpstr>Váltópont észlelés</vt:lpstr>
      <vt:lpstr>Váltópont predikció</vt:lpstr>
      <vt:lpstr>Pillanatnyi állapot osztályozása</vt:lpstr>
      <vt:lpstr>Pillanatnyi állapot predikció</vt:lpstr>
      <vt:lpstr>Eredmények és korlátozások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Szenyán Zsombor</dc:creator>
  <cp:lastModifiedBy>Szenyán Zsombor</cp:lastModifiedBy>
  <cp:revision>2</cp:revision>
  <dcterms:created xsi:type="dcterms:W3CDTF">2023-12-16T20:13:22Z</dcterms:created>
  <dcterms:modified xsi:type="dcterms:W3CDTF">2023-12-17T11:55:10Z</dcterms:modified>
</cp:coreProperties>
</file>